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4"/>
  </p:sldMasterIdLst>
  <p:notesMasterIdLst>
    <p:notesMasterId r:id="rId38"/>
  </p:notesMasterIdLst>
  <p:handoutMasterIdLst>
    <p:handoutMasterId r:id="rId39"/>
  </p:handoutMasterIdLst>
  <p:sldIdLst>
    <p:sldId id="376" r:id="rId5"/>
    <p:sldId id="270" r:id="rId6"/>
    <p:sldId id="399" r:id="rId7"/>
    <p:sldId id="451" r:id="rId8"/>
    <p:sldId id="452" r:id="rId9"/>
    <p:sldId id="453" r:id="rId10"/>
    <p:sldId id="454" r:id="rId11"/>
    <p:sldId id="455" r:id="rId12"/>
    <p:sldId id="396" r:id="rId13"/>
    <p:sldId id="457" r:id="rId14"/>
    <p:sldId id="458" r:id="rId15"/>
    <p:sldId id="479" r:id="rId16"/>
    <p:sldId id="482" r:id="rId17"/>
    <p:sldId id="480" r:id="rId18"/>
    <p:sldId id="481" r:id="rId19"/>
    <p:sldId id="397" r:id="rId20"/>
    <p:sldId id="461" r:id="rId21"/>
    <p:sldId id="462" r:id="rId22"/>
    <p:sldId id="463" r:id="rId23"/>
    <p:sldId id="464" r:id="rId24"/>
    <p:sldId id="465" r:id="rId25"/>
    <p:sldId id="466" r:id="rId26"/>
    <p:sldId id="467" r:id="rId27"/>
    <p:sldId id="468" r:id="rId28"/>
    <p:sldId id="469" r:id="rId29"/>
    <p:sldId id="470" r:id="rId30"/>
    <p:sldId id="471" r:id="rId31"/>
    <p:sldId id="472" r:id="rId32"/>
    <p:sldId id="473" r:id="rId33"/>
    <p:sldId id="474" r:id="rId34"/>
    <p:sldId id="475" r:id="rId35"/>
    <p:sldId id="476" r:id="rId36"/>
    <p:sldId id="477" r:id="rId37"/>
  </p:sldIdLst>
  <p:sldSz cx="12192000" cy="6858000"/>
  <p:notesSz cx="6669088"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20" userDrawn="1">
          <p15:clr>
            <a:srgbClr val="A4A3A4"/>
          </p15:clr>
        </p15:guide>
        <p15:guide id="2" pos="6607" userDrawn="1">
          <p15:clr>
            <a:srgbClr val="A4A3A4"/>
          </p15:clr>
        </p15:guide>
        <p15:guide id="3" orient="horz" pos="417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iehm, Pascal - SMR" initials="paz" lastIdx="1" clrIdx="0">
    <p:extLst>
      <p:ext uri="{19B8F6BF-5375-455C-9EA6-DF929625EA0E}">
        <p15:presenceInfo xmlns:p15="http://schemas.microsoft.com/office/powerpoint/2012/main" userId="Ziehm, Pascal - SM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FE1E3"/>
    <a:srgbClr val="981E32"/>
    <a:srgbClr val="A61637"/>
    <a:srgbClr val="000000"/>
    <a:srgbClr val="A2AAAD"/>
    <a:srgbClr val="AFB6BD"/>
    <a:srgbClr val="D5DBD9"/>
    <a:srgbClr val="DBE5E6"/>
    <a:srgbClr val="F0830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93" autoAdjust="0"/>
    <p:restoredTop sz="96335"/>
  </p:normalViewPr>
  <p:slideViewPr>
    <p:cSldViewPr snapToGrid="0" showGuides="1">
      <p:cViewPr varScale="1">
        <p:scale>
          <a:sx n="119" d="100"/>
          <a:sy n="119" d="100"/>
        </p:scale>
        <p:origin x="2131" y="86"/>
      </p:cViewPr>
      <p:guideLst>
        <p:guide orient="horz" pos="1820"/>
        <p:guide pos="6607"/>
        <p:guide orient="horz" pos="4178"/>
      </p:guideLst>
    </p:cSldViewPr>
  </p:slideViewPr>
  <p:notesTextViewPr>
    <p:cViewPr>
      <p:scale>
        <a:sx n="1" d="1"/>
        <a:sy n="1" d="1"/>
      </p:scale>
      <p:origin x="0" y="0"/>
    </p:cViewPr>
  </p:notesTextViewPr>
  <p:sorterViewPr>
    <p:cViewPr>
      <p:scale>
        <a:sx n="125" d="100"/>
        <a:sy n="125" d="100"/>
      </p:scale>
      <p:origin x="0" y="-9390"/>
    </p:cViewPr>
  </p:sorterViewPr>
  <p:notesViewPr>
    <p:cSldViewPr snapToGrid="0">
      <p:cViewPr varScale="1">
        <p:scale>
          <a:sx n="96" d="100"/>
          <a:sy n="96" d="100"/>
        </p:scale>
        <p:origin x="61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BB6C72-C322-4A90-AAEB-665C7F3609E0}" type="doc">
      <dgm:prSet loTypeId="urn:microsoft.com/office/officeart/2005/8/layout/process1" loCatId="process" qsTypeId="urn:microsoft.com/office/officeart/2005/8/quickstyle/simple3" qsCatId="simple" csTypeId="urn:microsoft.com/office/officeart/2005/8/colors/accent1_2" csCatId="accent1" phldr="1"/>
      <dgm:spPr/>
      <dgm:t>
        <a:bodyPr/>
        <a:lstStyle/>
        <a:p>
          <a:endParaRPr lang="de-DE"/>
        </a:p>
      </dgm:t>
    </dgm:pt>
    <dgm:pt modelId="{3B42EDD0-2F77-4DCD-A09A-06B87084A85E}">
      <dgm:prSet phldrT="[Text]">
        <dgm:style>
          <a:lnRef idx="2">
            <a:schemeClr val="dk1"/>
          </a:lnRef>
          <a:fillRef idx="1">
            <a:schemeClr val="lt1"/>
          </a:fillRef>
          <a:effectRef idx="0">
            <a:schemeClr val="dk1"/>
          </a:effectRef>
          <a:fontRef idx="minor">
            <a:schemeClr val="dk1"/>
          </a:fontRef>
        </dgm:style>
      </dgm:prSet>
      <dgm:spPr/>
      <dgm:t>
        <a:bodyPr/>
        <a:lstStyle/>
        <a:p>
          <a:r>
            <a:rPr lang="de-DE" dirty="0" smtClean="0"/>
            <a:t>Kommune</a:t>
          </a:r>
          <a:endParaRPr lang="de-DE" dirty="0"/>
        </a:p>
      </dgm:t>
    </dgm:pt>
    <dgm:pt modelId="{A7696777-E427-4C3B-8C5F-E5D21970A33A}" type="parTrans" cxnId="{A7DF70A8-CC87-461F-9A33-906E57D28088}">
      <dgm:prSet/>
      <dgm:spPr/>
      <dgm:t>
        <a:bodyPr/>
        <a:lstStyle/>
        <a:p>
          <a:endParaRPr lang="de-DE"/>
        </a:p>
      </dgm:t>
    </dgm:pt>
    <dgm:pt modelId="{ECDCBB28-CC39-42A6-9BEC-D5F7AF448859}" type="sibTrans" cxnId="{A7DF70A8-CC87-461F-9A33-906E57D28088}">
      <dgm:prSet>
        <dgm:style>
          <a:lnRef idx="2">
            <a:schemeClr val="dk1"/>
          </a:lnRef>
          <a:fillRef idx="1">
            <a:schemeClr val="lt1"/>
          </a:fillRef>
          <a:effectRef idx="0">
            <a:schemeClr val="dk1"/>
          </a:effectRef>
          <a:fontRef idx="minor">
            <a:schemeClr val="dk1"/>
          </a:fontRef>
        </dgm:style>
      </dgm:prSet>
      <dgm:spPr/>
      <dgm:t>
        <a:bodyPr/>
        <a:lstStyle/>
        <a:p>
          <a:endParaRPr lang="de-DE" dirty="0"/>
        </a:p>
      </dgm:t>
    </dgm:pt>
    <dgm:pt modelId="{D08EE486-48A3-4050-B5EA-10379285603E}">
      <dgm:prSet phldrT="[Text]">
        <dgm:style>
          <a:lnRef idx="2">
            <a:schemeClr val="dk1"/>
          </a:lnRef>
          <a:fillRef idx="1">
            <a:schemeClr val="lt1"/>
          </a:fillRef>
          <a:effectRef idx="0">
            <a:schemeClr val="dk1"/>
          </a:effectRef>
          <a:fontRef idx="minor">
            <a:schemeClr val="dk1"/>
          </a:fontRef>
        </dgm:style>
      </dgm:prSet>
      <dgm:spPr/>
      <dgm:t>
        <a:bodyPr/>
        <a:lstStyle/>
        <a:p>
          <a:r>
            <a:rPr lang="de-DE" dirty="0" smtClean="0"/>
            <a:t>SAB</a:t>
          </a:r>
          <a:endParaRPr lang="de-DE" dirty="0"/>
        </a:p>
      </dgm:t>
    </dgm:pt>
    <dgm:pt modelId="{5C009F3F-0414-4890-95EA-1C69592FCD01}" type="parTrans" cxnId="{1A8D8B42-22EE-4F4C-97CB-5733189F2D1B}">
      <dgm:prSet/>
      <dgm:spPr/>
      <dgm:t>
        <a:bodyPr/>
        <a:lstStyle/>
        <a:p>
          <a:endParaRPr lang="de-DE"/>
        </a:p>
      </dgm:t>
    </dgm:pt>
    <dgm:pt modelId="{2AF56416-2FA4-4A0D-B55E-45874CC3E81E}" type="sibTrans" cxnId="{1A8D8B42-22EE-4F4C-97CB-5733189F2D1B}">
      <dgm:prSet>
        <dgm:style>
          <a:lnRef idx="2">
            <a:schemeClr val="dk1"/>
          </a:lnRef>
          <a:fillRef idx="1">
            <a:schemeClr val="lt1"/>
          </a:fillRef>
          <a:effectRef idx="0">
            <a:schemeClr val="dk1"/>
          </a:effectRef>
          <a:fontRef idx="minor">
            <a:schemeClr val="dk1"/>
          </a:fontRef>
        </dgm:style>
      </dgm:prSet>
      <dgm:spPr/>
      <dgm:t>
        <a:bodyPr/>
        <a:lstStyle/>
        <a:p>
          <a:endParaRPr lang="de-DE"/>
        </a:p>
      </dgm:t>
    </dgm:pt>
    <dgm:pt modelId="{A9F54846-B6EF-44C6-A9E2-18E28B18043E}">
      <dgm:prSet phldrT="[Text]">
        <dgm:style>
          <a:lnRef idx="2">
            <a:schemeClr val="dk1"/>
          </a:lnRef>
          <a:fillRef idx="1">
            <a:schemeClr val="lt1"/>
          </a:fillRef>
          <a:effectRef idx="0">
            <a:schemeClr val="dk1"/>
          </a:effectRef>
          <a:fontRef idx="minor">
            <a:schemeClr val="dk1"/>
          </a:fontRef>
        </dgm:style>
      </dgm:prSet>
      <dgm:spPr/>
      <dgm:t>
        <a:bodyPr/>
        <a:lstStyle/>
        <a:p>
          <a:r>
            <a:rPr lang="de-DE" dirty="0" smtClean="0"/>
            <a:t>SMIL</a:t>
          </a:r>
          <a:endParaRPr lang="de-DE" dirty="0"/>
        </a:p>
      </dgm:t>
    </dgm:pt>
    <dgm:pt modelId="{02DB3F41-7284-4CD8-81F9-0A51E6A0E496}" type="parTrans" cxnId="{C76B4355-6597-476F-A2B6-2D8B1A213CF3}">
      <dgm:prSet/>
      <dgm:spPr/>
      <dgm:t>
        <a:bodyPr/>
        <a:lstStyle/>
        <a:p>
          <a:endParaRPr lang="de-DE"/>
        </a:p>
      </dgm:t>
    </dgm:pt>
    <dgm:pt modelId="{C6393E0F-599D-4866-ADBA-DC5A4A883773}" type="sibTrans" cxnId="{C76B4355-6597-476F-A2B6-2D8B1A213CF3}">
      <dgm:prSet>
        <dgm:style>
          <a:lnRef idx="2">
            <a:schemeClr val="dk1"/>
          </a:lnRef>
          <a:fillRef idx="1">
            <a:schemeClr val="lt1"/>
          </a:fillRef>
          <a:effectRef idx="0">
            <a:schemeClr val="dk1"/>
          </a:effectRef>
          <a:fontRef idx="minor">
            <a:schemeClr val="dk1"/>
          </a:fontRef>
        </dgm:style>
      </dgm:prSet>
      <dgm:spPr/>
      <dgm:t>
        <a:bodyPr/>
        <a:lstStyle/>
        <a:p>
          <a:endParaRPr lang="de-DE"/>
        </a:p>
      </dgm:t>
    </dgm:pt>
    <dgm:pt modelId="{3A18A2C1-6557-4F6E-BFE1-CDD01ED01A25}">
      <dgm:prSet>
        <dgm:style>
          <a:lnRef idx="2">
            <a:schemeClr val="dk1"/>
          </a:lnRef>
          <a:fillRef idx="1">
            <a:schemeClr val="lt1"/>
          </a:fillRef>
          <a:effectRef idx="0">
            <a:schemeClr val="dk1"/>
          </a:effectRef>
          <a:fontRef idx="minor">
            <a:schemeClr val="dk1"/>
          </a:fontRef>
        </dgm:style>
      </dgm:prSet>
      <dgm:spPr/>
      <dgm:t>
        <a:bodyPr/>
        <a:lstStyle/>
        <a:p>
          <a:r>
            <a:rPr lang="de-DE" dirty="0" smtClean="0"/>
            <a:t>BMWSB</a:t>
          </a:r>
          <a:endParaRPr lang="de-DE" dirty="0"/>
        </a:p>
      </dgm:t>
    </dgm:pt>
    <dgm:pt modelId="{E7B09297-F631-420D-B380-217E4F0EEFF7}" type="parTrans" cxnId="{53D4DE55-A3A1-4A18-A82B-78B142C5F432}">
      <dgm:prSet/>
      <dgm:spPr/>
      <dgm:t>
        <a:bodyPr/>
        <a:lstStyle/>
        <a:p>
          <a:endParaRPr lang="de-DE"/>
        </a:p>
      </dgm:t>
    </dgm:pt>
    <dgm:pt modelId="{4FA273C0-AB23-467C-AD21-FF326617CF69}" type="sibTrans" cxnId="{53D4DE55-A3A1-4A18-A82B-78B142C5F432}">
      <dgm:prSet/>
      <dgm:spPr/>
      <dgm:t>
        <a:bodyPr/>
        <a:lstStyle/>
        <a:p>
          <a:endParaRPr lang="de-DE"/>
        </a:p>
      </dgm:t>
    </dgm:pt>
    <dgm:pt modelId="{0BAF7CC6-3674-4984-9A69-05917967B127}" type="pres">
      <dgm:prSet presAssocID="{6DBB6C72-C322-4A90-AAEB-665C7F3609E0}" presName="Name0" presStyleCnt="0">
        <dgm:presLayoutVars>
          <dgm:dir/>
          <dgm:resizeHandles val="exact"/>
        </dgm:presLayoutVars>
      </dgm:prSet>
      <dgm:spPr/>
      <dgm:t>
        <a:bodyPr/>
        <a:lstStyle/>
        <a:p>
          <a:endParaRPr lang="de-DE"/>
        </a:p>
      </dgm:t>
    </dgm:pt>
    <dgm:pt modelId="{8CC3093B-CC90-47EB-BD46-2A1117495E2D}" type="pres">
      <dgm:prSet presAssocID="{3B42EDD0-2F77-4DCD-A09A-06B87084A85E}" presName="node" presStyleLbl="node1" presStyleIdx="0" presStyleCnt="4" custScaleX="34426" custScaleY="37157">
        <dgm:presLayoutVars>
          <dgm:bulletEnabled val="1"/>
        </dgm:presLayoutVars>
      </dgm:prSet>
      <dgm:spPr/>
      <dgm:t>
        <a:bodyPr/>
        <a:lstStyle/>
        <a:p>
          <a:endParaRPr lang="de-DE"/>
        </a:p>
      </dgm:t>
    </dgm:pt>
    <dgm:pt modelId="{1C2BF78D-A17E-4EB5-9C8F-9A38E4B87A1C}" type="pres">
      <dgm:prSet presAssocID="{ECDCBB28-CC39-42A6-9BEC-D5F7AF448859}" presName="sibTrans" presStyleLbl="sibTrans2D1" presStyleIdx="0" presStyleCnt="3" custScaleX="68256" custScaleY="31119" custLinFactNeighborX="4208" custLinFactNeighborY="40"/>
      <dgm:spPr/>
      <dgm:t>
        <a:bodyPr/>
        <a:lstStyle/>
        <a:p>
          <a:endParaRPr lang="de-DE"/>
        </a:p>
      </dgm:t>
    </dgm:pt>
    <dgm:pt modelId="{BB79CD7A-C62E-4F07-8188-E826B6254F57}" type="pres">
      <dgm:prSet presAssocID="{ECDCBB28-CC39-42A6-9BEC-D5F7AF448859}" presName="connectorText" presStyleLbl="sibTrans2D1" presStyleIdx="0" presStyleCnt="3"/>
      <dgm:spPr/>
      <dgm:t>
        <a:bodyPr/>
        <a:lstStyle/>
        <a:p>
          <a:endParaRPr lang="de-DE"/>
        </a:p>
      </dgm:t>
    </dgm:pt>
    <dgm:pt modelId="{E1429527-1FE7-4FAC-AF2C-C49AC6457629}" type="pres">
      <dgm:prSet presAssocID="{D08EE486-48A3-4050-B5EA-10379285603E}" presName="node" presStyleLbl="node1" presStyleIdx="1" presStyleCnt="4" custScaleX="35298" custScaleY="37157" custLinFactNeighborX="-34775" custLinFactNeighborY="-469">
        <dgm:presLayoutVars>
          <dgm:bulletEnabled val="1"/>
        </dgm:presLayoutVars>
      </dgm:prSet>
      <dgm:spPr/>
      <dgm:t>
        <a:bodyPr/>
        <a:lstStyle/>
        <a:p>
          <a:endParaRPr lang="de-DE"/>
        </a:p>
      </dgm:t>
    </dgm:pt>
    <dgm:pt modelId="{8E5C0FD2-9425-4E79-89CE-DD320E5E34B2}" type="pres">
      <dgm:prSet presAssocID="{2AF56416-2FA4-4A0D-B55E-45874CC3E81E}" presName="sibTrans" presStyleLbl="sibTrans2D1" presStyleIdx="1" presStyleCnt="3" custScaleX="68256" custScaleY="31119" custLinFactNeighborX="-16482" custLinFactNeighborY="-1125"/>
      <dgm:spPr/>
      <dgm:t>
        <a:bodyPr/>
        <a:lstStyle/>
        <a:p>
          <a:endParaRPr lang="de-DE"/>
        </a:p>
      </dgm:t>
    </dgm:pt>
    <dgm:pt modelId="{362B5445-0F12-4AFB-8E25-C0946BF12119}" type="pres">
      <dgm:prSet presAssocID="{2AF56416-2FA4-4A0D-B55E-45874CC3E81E}" presName="connectorText" presStyleLbl="sibTrans2D1" presStyleIdx="1" presStyleCnt="3"/>
      <dgm:spPr/>
      <dgm:t>
        <a:bodyPr/>
        <a:lstStyle/>
        <a:p>
          <a:endParaRPr lang="de-DE"/>
        </a:p>
      </dgm:t>
    </dgm:pt>
    <dgm:pt modelId="{FDF910C0-EBED-4C80-A3CA-D3D423CCFD71}" type="pres">
      <dgm:prSet presAssocID="{A9F54846-B6EF-44C6-A9E2-18E28B18043E}" presName="node" presStyleLbl="node1" presStyleIdx="2" presStyleCnt="4" custScaleX="33610" custScaleY="35654" custLinFactNeighborX="-64791" custLinFactNeighborY="-1396">
        <dgm:presLayoutVars>
          <dgm:bulletEnabled val="1"/>
        </dgm:presLayoutVars>
      </dgm:prSet>
      <dgm:spPr/>
      <dgm:t>
        <a:bodyPr/>
        <a:lstStyle/>
        <a:p>
          <a:endParaRPr lang="de-DE"/>
        </a:p>
      </dgm:t>
    </dgm:pt>
    <dgm:pt modelId="{F8FFFF2B-BD61-4C7B-8801-4750BEBC30A5}" type="pres">
      <dgm:prSet presAssocID="{C6393E0F-599D-4866-ADBA-DC5A4A883773}" presName="sibTrans" presStyleLbl="sibTrans2D1" presStyleIdx="2" presStyleCnt="3" custScaleX="68256" custScaleY="31119"/>
      <dgm:spPr/>
      <dgm:t>
        <a:bodyPr/>
        <a:lstStyle/>
        <a:p>
          <a:endParaRPr lang="de-DE"/>
        </a:p>
      </dgm:t>
    </dgm:pt>
    <dgm:pt modelId="{FA2BF2CA-E9A0-4B6C-8C23-2B98161C345C}" type="pres">
      <dgm:prSet presAssocID="{C6393E0F-599D-4866-ADBA-DC5A4A883773}" presName="connectorText" presStyleLbl="sibTrans2D1" presStyleIdx="2" presStyleCnt="3"/>
      <dgm:spPr/>
      <dgm:t>
        <a:bodyPr/>
        <a:lstStyle/>
        <a:p>
          <a:endParaRPr lang="de-DE"/>
        </a:p>
      </dgm:t>
    </dgm:pt>
    <dgm:pt modelId="{3BDF3AF9-0DF7-4CD4-AB59-B7FEBD4D2C50}" type="pres">
      <dgm:prSet presAssocID="{3A18A2C1-6557-4F6E-BFE1-CDD01ED01A25}" presName="node" presStyleLbl="node1" presStyleIdx="3" presStyleCnt="4" custScaleX="31835" custScaleY="33950" custLinFactNeighborX="-98615" custLinFactNeighborY="-1369">
        <dgm:presLayoutVars>
          <dgm:bulletEnabled val="1"/>
        </dgm:presLayoutVars>
      </dgm:prSet>
      <dgm:spPr/>
      <dgm:t>
        <a:bodyPr/>
        <a:lstStyle/>
        <a:p>
          <a:endParaRPr lang="de-DE"/>
        </a:p>
      </dgm:t>
    </dgm:pt>
  </dgm:ptLst>
  <dgm:cxnLst>
    <dgm:cxn modelId="{120AD25E-E76A-458F-B84B-92FDD7C28328}" type="presOf" srcId="{ECDCBB28-CC39-42A6-9BEC-D5F7AF448859}" destId="{1C2BF78D-A17E-4EB5-9C8F-9A38E4B87A1C}" srcOrd="0" destOrd="0" presId="urn:microsoft.com/office/officeart/2005/8/layout/process1"/>
    <dgm:cxn modelId="{4B739663-EAB0-4289-A6FA-D0A12066F62E}" type="presOf" srcId="{6DBB6C72-C322-4A90-AAEB-665C7F3609E0}" destId="{0BAF7CC6-3674-4984-9A69-05917967B127}" srcOrd="0" destOrd="0" presId="urn:microsoft.com/office/officeart/2005/8/layout/process1"/>
    <dgm:cxn modelId="{63BDE46E-A088-40F8-95CE-D5EB554F970F}" type="presOf" srcId="{2AF56416-2FA4-4A0D-B55E-45874CC3E81E}" destId="{362B5445-0F12-4AFB-8E25-C0946BF12119}" srcOrd="1" destOrd="0" presId="urn:microsoft.com/office/officeart/2005/8/layout/process1"/>
    <dgm:cxn modelId="{140B0E15-5104-4017-8865-DFD96F66891E}" type="presOf" srcId="{2AF56416-2FA4-4A0D-B55E-45874CC3E81E}" destId="{8E5C0FD2-9425-4E79-89CE-DD320E5E34B2}" srcOrd="0" destOrd="0" presId="urn:microsoft.com/office/officeart/2005/8/layout/process1"/>
    <dgm:cxn modelId="{1A8D8B42-22EE-4F4C-97CB-5733189F2D1B}" srcId="{6DBB6C72-C322-4A90-AAEB-665C7F3609E0}" destId="{D08EE486-48A3-4050-B5EA-10379285603E}" srcOrd="1" destOrd="0" parTransId="{5C009F3F-0414-4890-95EA-1C69592FCD01}" sibTransId="{2AF56416-2FA4-4A0D-B55E-45874CC3E81E}"/>
    <dgm:cxn modelId="{8BCA0925-568A-4995-A5CA-3BCB39B70A78}" type="presOf" srcId="{D08EE486-48A3-4050-B5EA-10379285603E}" destId="{E1429527-1FE7-4FAC-AF2C-C49AC6457629}" srcOrd="0" destOrd="0" presId="urn:microsoft.com/office/officeart/2005/8/layout/process1"/>
    <dgm:cxn modelId="{A7DF70A8-CC87-461F-9A33-906E57D28088}" srcId="{6DBB6C72-C322-4A90-AAEB-665C7F3609E0}" destId="{3B42EDD0-2F77-4DCD-A09A-06B87084A85E}" srcOrd="0" destOrd="0" parTransId="{A7696777-E427-4C3B-8C5F-E5D21970A33A}" sibTransId="{ECDCBB28-CC39-42A6-9BEC-D5F7AF448859}"/>
    <dgm:cxn modelId="{305C5A04-9CED-406C-A82B-94FBFDFCAEDD}" type="presOf" srcId="{ECDCBB28-CC39-42A6-9BEC-D5F7AF448859}" destId="{BB79CD7A-C62E-4F07-8188-E826B6254F57}" srcOrd="1" destOrd="0" presId="urn:microsoft.com/office/officeart/2005/8/layout/process1"/>
    <dgm:cxn modelId="{F05AAE5C-0228-457C-933F-12129C57BC6F}" type="presOf" srcId="{C6393E0F-599D-4866-ADBA-DC5A4A883773}" destId="{F8FFFF2B-BD61-4C7B-8801-4750BEBC30A5}" srcOrd="0" destOrd="0" presId="urn:microsoft.com/office/officeart/2005/8/layout/process1"/>
    <dgm:cxn modelId="{DADFF352-49A5-427B-832E-47A48B77CD5A}" type="presOf" srcId="{3B42EDD0-2F77-4DCD-A09A-06B87084A85E}" destId="{8CC3093B-CC90-47EB-BD46-2A1117495E2D}" srcOrd="0" destOrd="0" presId="urn:microsoft.com/office/officeart/2005/8/layout/process1"/>
    <dgm:cxn modelId="{C76B4355-6597-476F-A2B6-2D8B1A213CF3}" srcId="{6DBB6C72-C322-4A90-AAEB-665C7F3609E0}" destId="{A9F54846-B6EF-44C6-A9E2-18E28B18043E}" srcOrd="2" destOrd="0" parTransId="{02DB3F41-7284-4CD8-81F9-0A51E6A0E496}" sibTransId="{C6393E0F-599D-4866-ADBA-DC5A4A883773}"/>
    <dgm:cxn modelId="{4FDAAB09-CB67-4C7C-AD05-C4591D8C99B7}" type="presOf" srcId="{A9F54846-B6EF-44C6-A9E2-18E28B18043E}" destId="{FDF910C0-EBED-4C80-A3CA-D3D423CCFD71}" srcOrd="0" destOrd="0" presId="urn:microsoft.com/office/officeart/2005/8/layout/process1"/>
    <dgm:cxn modelId="{53D4DE55-A3A1-4A18-A82B-78B142C5F432}" srcId="{6DBB6C72-C322-4A90-AAEB-665C7F3609E0}" destId="{3A18A2C1-6557-4F6E-BFE1-CDD01ED01A25}" srcOrd="3" destOrd="0" parTransId="{E7B09297-F631-420D-B380-217E4F0EEFF7}" sibTransId="{4FA273C0-AB23-467C-AD21-FF326617CF69}"/>
    <dgm:cxn modelId="{2D202F98-FB70-4A58-8A36-2F0B7F589584}" type="presOf" srcId="{3A18A2C1-6557-4F6E-BFE1-CDD01ED01A25}" destId="{3BDF3AF9-0DF7-4CD4-AB59-B7FEBD4D2C50}" srcOrd="0" destOrd="0" presId="urn:microsoft.com/office/officeart/2005/8/layout/process1"/>
    <dgm:cxn modelId="{A5CE81ED-85B2-486A-A63F-D816264D449D}" type="presOf" srcId="{C6393E0F-599D-4866-ADBA-DC5A4A883773}" destId="{FA2BF2CA-E9A0-4B6C-8C23-2B98161C345C}" srcOrd="1" destOrd="0" presId="urn:microsoft.com/office/officeart/2005/8/layout/process1"/>
    <dgm:cxn modelId="{F709A93B-409E-4FC0-9B6D-8ADECC9AD83B}" type="presParOf" srcId="{0BAF7CC6-3674-4984-9A69-05917967B127}" destId="{8CC3093B-CC90-47EB-BD46-2A1117495E2D}" srcOrd="0" destOrd="0" presId="urn:microsoft.com/office/officeart/2005/8/layout/process1"/>
    <dgm:cxn modelId="{B913DC64-3195-48A0-8962-B7B54D8FD746}" type="presParOf" srcId="{0BAF7CC6-3674-4984-9A69-05917967B127}" destId="{1C2BF78D-A17E-4EB5-9C8F-9A38E4B87A1C}" srcOrd="1" destOrd="0" presId="urn:microsoft.com/office/officeart/2005/8/layout/process1"/>
    <dgm:cxn modelId="{4129E90E-65F5-45A9-898B-A11F65B94439}" type="presParOf" srcId="{1C2BF78D-A17E-4EB5-9C8F-9A38E4B87A1C}" destId="{BB79CD7A-C62E-4F07-8188-E826B6254F57}" srcOrd="0" destOrd="0" presId="urn:microsoft.com/office/officeart/2005/8/layout/process1"/>
    <dgm:cxn modelId="{5D26B403-8F2E-40BE-BFE6-FD2E0DEF5FD2}" type="presParOf" srcId="{0BAF7CC6-3674-4984-9A69-05917967B127}" destId="{E1429527-1FE7-4FAC-AF2C-C49AC6457629}" srcOrd="2" destOrd="0" presId="urn:microsoft.com/office/officeart/2005/8/layout/process1"/>
    <dgm:cxn modelId="{2C9419BA-7B73-400F-A3E9-AC5E85FCEE5E}" type="presParOf" srcId="{0BAF7CC6-3674-4984-9A69-05917967B127}" destId="{8E5C0FD2-9425-4E79-89CE-DD320E5E34B2}" srcOrd="3" destOrd="0" presId="urn:microsoft.com/office/officeart/2005/8/layout/process1"/>
    <dgm:cxn modelId="{4A9F3473-3E07-464C-B403-955500849406}" type="presParOf" srcId="{8E5C0FD2-9425-4E79-89CE-DD320E5E34B2}" destId="{362B5445-0F12-4AFB-8E25-C0946BF12119}" srcOrd="0" destOrd="0" presId="urn:microsoft.com/office/officeart/2005/8/layout/process1"/>
    <dgm:cxn modelId="{33EC00A3-206D-4F8A-B159-22FF78839614}" type="presParOf" srcId="{0BAF7CC6-3674-4984-9A69-05917967B127}" destId="{FDF910C0-EBED-4C80-A3CA-D3D423CCFD71}" srcOrd="4" destOrd="0" presId="urn:microsoft.com/office/officeart/2005/8/layout/process1"/>
    <dgm:cxn modelId="{EF6367B9-D9CD-4080-B8AC-6BAF312B6E21}" type="presParOf" srcId="{0BAF7CC6-3674-4984-9A69-05917967B127}" destId="{F8FFFF2B-BD61-4C7B-8801-4750BEBC30A5}" srcOrd="5" destOrd="0" presId="urn:microsoft.com/office/officeart/2005/8/layout/process1"/>
    <dgm:cxn modelId="{7D03D716-D8A0-4923-806B-5A14DFCCF889}" type="presParOf" srcId="{F8FFFF2B-BD61-4C7B-8801-4750BEBC30A5}" destId="{FA2BF2CA-E9A0-4B6C-8C23-2B98161C345C}" srcOrd="0" destOrd="0" presId="urn:microsoft.com/office/officeart/2005/8/layout/process1"/>
    <dgm:cxn modelId="{05ABA32A-6E40-4E8C-9632-5B274375CB1E}" type="presParOf" srcId="{0BAF7CC6-3674-4984-9A69-05917967B127}" destId="{3BDF3AF9-0DF7-4CD4-AB59-B7FEBD4D2C50}"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3093B-CC90-47EB-BD46-2A1117495E2D}">
      <dsp:nvSpPr>
        <dsp:cNvPr id="0" name=""/>
        <dsp:cNvSpPr/>
      </dsp:nvSpPr>
      <dsp:spPr>
        <a:xfrm>
          <a:off x="3625" y="473730"/>
          <a:ext cx="1296017" cy="839297"/>
        </a:xfrm>
        <a:prstGeom prst="roundRect">
          <a:avLst>
            <a:gd name="adj" fmla="val 10000"/>
          </a:avLst>
        </a:prstGeom>
        <a:solidFill>
          <a:schemeClr val="lt1"/>
        </a:solidFill>
        <a:ln w="12700" cap="flat" cmpd="sng" algn="ctr">
          <a:solidFill>
            <a:schemeClr val="dk1"/>
          </a:solidFill>
          <a:prstDash val="solid"/>
          <a:miter lim="800000"/>
        </a:ln>
        <a:effectLst/>
        <a:scene3d>
          <a:camera prst="orthographicFront"/>
          <a:lightRig rig="flat" dir="t"/>
        </a:scene3d>
        <a:sp3d/>
      </dsp:spPr>
      <dsp:style>
        <a:lnRef idx="2">
          <a:schemeClr val="dk1"/>
        </a:lnRef>
        <a:fillRef idx="1">
          <a:schemeClr val="lt1"/>
        </a:fillRef>
        <a:effectRef idx="0">
          <a:schemeClr val="dk1"/>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de-DE" sz="1900" kern="1200" dirty="0" smtClean="0"/>
            <a:t>Kommune</a:t>
          </a:r>
          <a:endParaRPr lang="de-DE" sz="1900" kern="1200" dirty="0"/>
        </a:p>
      </dsp:txBody>
      <dsp:txXfrm>
        <a:off x="28207" y="498312"/>
        <a:ext cx="1246853" cy="790133"/>
      </dsp:txXfrm>
    </dsp:sp>
    <dsp:sp modelId="{1C2BF78D-A17E-4EB5-9C8F-9A38E4B87A1C}">
      <dsp:nvSpPr>
        <dsp:cNvPr id="0" name=""/>
        <dsp:cNvSpPr/>
      </dsp:nvSpPr>
      <dsp:spPr>
        <a:xfrm rot="21582244">
          <a:off x="1562915" y="743172"/>
          <a:ext cx="267217" cy="290537"/>
        </a:xfrm>
        <a:prstGeom prst="rightArrow">
          <a:avLst>
            <a:gd name="adj1" fmla="val 60000"/>
            <a:gd name="adj2" fmla="val 5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de-DE" sz="1300" kern="1200" dirty="0"/>
        </a:p>
      </dsp:txBody>
      <dsp:txXfrm>
        <a:off x="1562916" y="801486"/>
        <a:ext cx="187052" cy="174323"/>
      </dsp:txXfrm>
    </dsp:sp>
    <dsp:sp modelId="{E1429527-1FE7-4FAC-AF2C-C49AC6457629}">
      <dsp:nvSpPr>
        <dsp:cNvPr id="0" name=""/>
        <dsp:cNvSpPr/>
      </dsp:nvSpPr>
      <dsp:spPr>
        <a:xfrm>
          <a:off x="2038297" y="463136"/>
          <a:ext cx="1328844" cy="839297"/>
        </a:xfrm>
        <a:prstGeom prst="roundRect">
          <a:avLst>
            <a:gd name="adj" fmla="val 10000"/>
          </a:avLst>
        </a:prstGeom>
        <a:solidFill>
          <a:schemeClr val="lt1"/>
        </a:solidFill>
        <a:ln w="12700" cap="flat" cmpd="sng" algn="ctr">
          <a:solidFill>
            <a:schemeClr val="dk1"/>
          </a:solidFill>
          <a:prstDash val="solid"/>
          <a:miter lim="800000"/>
        </a:ln>
        <a:effectLst/>
        <a:scene3d>
          <a:camera prst="orthographicFront"/>
          <a:lightRig rig="flat" dir="t"/>
        </a:scene3d>
        <a:sp3d/>
      </dsp:spPr>
      <dsp:style>
        <a:lnRef idx="2">
          <a:schemeClr val="dk1"/>
        </a:lnRef>
        <a:fillRef idx="1">
          <a:schemeClr val="lt1"/>
        </a:fillRef>
        <a:effectRef idx="0">
          <a:schemeClr val="dk1"/>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de-DE" sz="1900" kern="1200" dirty="0" smtClean="0"/>
            <a:t>SAB</a:t>
          </a:r>
          <a:endParaRPr lang="de-DE" sz="1900" kern="1200" dirty="0"/>
        </a:p>
      </dsp:txBody>
      <dsp:txXfrm>
        <a:off x="2062879" y="487718"/>
        <a:ext cx="1279680" cy="790133"/>
      </dsp:txXfrm>
    </dsp:sp>
    <dsp:sp modelId="{8E5C0FD2-9425-4E79-89CE-DD320E5E34B2}">
      <dsp:nvSpPr>
        <dsp:cNvPr id="0" name=""/>
        <dsp:cNvSpPr/>
      </dsp:nvSpPr>
      <dsp:spPr>
        <a:xfrm rot="21566376">
          <a:off x="3575316" y="716264"/>
          <a:ext cx="305209" cy="290537"/>
        </a:xfrm>
        <a:prstGeom prst="rightArrow">
          <a:avLst>
            <a:gd name="adj1" fmla="val 60000"/>
            <a:gd name="adj2" fmla="val 5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de-DE" sz="1300" kern="1200"/>
        </a:p>
      </dsp:txBody>
      <dsp:txXfrm>
        <a:off x="3575318" y="774797"/>
        <a:ext cx="218048" cy="174323"/>
      </dsp:txXfrm>
    </dsp:sp>
    <dsp:sp modelId="{FDF910C0-EBED-4C80-A3CA-D3D423CCFD71}">
      <dsp:nvSpPr>
        <dsp:cNvPr id="0" name=""/>
        <dsp:cNvSpPr/>
      </dsp:nvSpPr>
      <dsp:spPr>
        <a:xfrm>
          <a:off x="4210790" y="459172"/>
          <a:ext cx="1265297" cy="805348"/>
        </a:xfrm>
        <a:prstGeom prst="roundRect">
          <a:avLst>
            <a:gd name="adj" fmla="val 10000"/>
          </a:avLst>
        </a:prstGeom>
        <a:solidFill>
          <a:schemeClr val="lt1"/>
        </a:solidFill>
        <a:ln w="12700" cap="flat" cmpd="sng" algn="ctr">
          <a:solidFill>
            <a:schemeClr val="dk1"/>
          </a:solidFill>
          <a:prstDash val="solid"/>
          <a:miter lim="800000"/>
        </a:ln>
        <a:effectLst/>
        <a:scene3d>
          <a:camera prst="orthographicFront"/>
          <a:lightRig rig="flat" dir="t"/>
        </a:scene3d>
        <a:sp3d/>
      </dsp:spPr>
      <dsp:style>
        <a:lnRef idx="2">
          <a:schemeClr val="dk1"/>
        </a:lnRef>
        <a:fillRef idx="1">
          <a:schemeClr val="lt1"/>
        </a:fillRef>
        <a:effectRef idx="0">
          <a:schemeClr val="dk1"/>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de-DE" sz="1900" kern="1200" dirty="0" smtClean="0"/>
            <a:t>SMIL</a:t>
          </a:r>
          <a:endParaRPr lang="de-DE" sz="1900" kern="1200" dirty="0"/>
        </a:p>
      </dsp:txBody>
      <dsp:txXfrm>
        <a:off x="4234378" y="482760"/>
        <a:ext cx="1218121" cy="758172"/>
      </dsp:txXfrm>
    </dsp:sp>
    <dsp:sp modelId="{F8FFFF2B-BD61-4C7B-8801-4750BEBC30A5}">
      <dsp:nvSpPr>
        <dsp:cNvPr id="0" name=""/>
        <dsp:cNvSpPr/>
      </dsp:nvSpPr>
      <dsp:spPr>
        <a:xfrm rot="1053">
          <a:off x="5729898" y="716891"/>
          <a:ext cx="274803" cy="290537"/>
        </a:xfrm>
        <a:prstGeom prst="rightArrow">
          <a:avLst>
            <a:gd name="adj1" fmla="val 60000"/>
            <a:gd name="adj2" fmla="val 5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de-DE" sz="1300" kern="1200"/>
        </a:p>
      </dsp:txBody>
      <dsp:txXfrm>
        <a:off x="5729898" y="774985"/>
        <a:ext cx="192362" cy="174323"/>
      </dsp:txXfrm>
    </dsp:sp>
    <dsp:sp modelId="{3BDF3AF9-0DF7-4CD4-AB59-B7FEBD4D2C50}">
      <dsp:nvSpPr>
        <dsp:cNvPr id="0" name=""/>
        <dsp:cNvSpPr/>
      </dsp:nvSpPr>
      <dsp:spPr>
        <a:xfrm>
          <a:off x="6235724" y="479026"/>
          <a:ext cx="1198475" cy="766858"/>
        </a:xfrm>
        <a:prstGeom prst="roundRect">
          <a:avLst>
            <a:gd name="adj" fmla="val 10000"/>
          </a:avLst>
        </a:prstGeom>
        <a:solidFill>
          <a:schemeClr val="lt1"/>
        </a:solidFill>
        <a:ln w="12700" cap="flat" cmpd="sng" algn="ctr">
          <a:solidFill>
            <a:schemeClr val="dk1"/>
          </a:solidFill>
          <a:prstDash val="solid"/>
          <a:miter lim="800000"/>
        </a:ln>
        <a:effectLst/>
        <a:scene3d>
          <a:camera prst="orthographicFront"/>
          <a:lightRig rig="flat" dir="t"/>
        </a:scene3d>
        <a:sp3d/>
      </dsp:spPr>
      <dsp:style>
        <a:lnRef idx="2">
          <a:schemeClr val="dk1"/>
        </a:lnRef>
        <a:fillRef idx="1">
          <a:schemeClr val="lt1"/>
        </a:fillRef>
        <a:effectRef idx="0">
          <a:schemeClr val="dk1"/>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de-DE" sz="1900" kern="1200" dirty="0" smtClean="0"/>
            <a:t>BMWSB</a:t>
          </a:r>
          <a:endParaRPr lang="de-DE" sz="1900" kern="1200" dirty="0"/>
        </a:p>
      </dsp:txBody>
      <dsp:txXfrm>
        <a:off x="6258185" y="501487"/>
        <a:ext cx="1153553" cy="72193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5418ECB-037E-2819-0024-BF0B1351EF2B}"/>
              </a:ext>
            </a:extLst>
          </p:cNvPr>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109A87FF-72B2-1F15-B98D-BF19A7861C8D}"/>
              </a:ext>
            </a:extLst>
          </p:cNvPr>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CFACF0EC-5784-B04D-B304-940869EEC026}" type="datetimeFigureOut">
              <a:rPr lang="de-DE" smtClean="0"/>
              <a:t>12.05.2025</a:t>
            </a:fld>
            <a:endParaRPr lang="de-DE"/>
          </a:p>
        </p:txBody>
      </p:sp>
      <p:sp>
        <p:nvSpPr>
          <p:cNvPr id="4" name="Fußzeilenplatzhalter 3">
            <a:extLst>
              <a:ext uri="{FF2B5EF4-FFF2-40B4-BE49-F238E27FC236}">
                <a16:creationId xmlns:a16="http://schemas.microsoft.com/office/drawing/2014/main" id="{2B82DD7F-1613-5384-9C02-6F9194942656}"/>
              </a:ext>
            </a:extLst>
          </p:cNvPr>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48AA4904-25B5-C3DB-4AA8-765F851C0840}"/>
              </a:ext>
            </a:extLst>
          </p:cNvPr>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6A28D580-08A4-2A43-9813-6A3D309F3C24}" type="slidenum">
              <a:rPr lang="de-DE" smtClean="0"/>
              <a:t>‹Nr.›</a:t>
            </a:fld>
            <a:endParaRPr lang="de-DE"/>
          </a:p>
        </p:txBody>
      </p:sp>
    </p:spTree>
    <p:extLst>
      <p:ext uri="{BB962C8B-B14F-4D97-AF65-F5344CB8AC3E}">
        <p14:creationId xmlns:p14="http://schemas.microsoft.com/office/powerpoint/2010/main" val="241484645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EF89F44D-CCDB-574D-8280-08C7B988ADB0}" type="datetimeFigureOut">
              <a:rPr lang="de-DE" smtClean="0"/>
              <a:t>12.05.2025</a:t>
            </a:fld>
            <a:endParaRPr lang="de-DE"/>
          </a:p>
        </p:txBody>
      </p:sp>
      <p:sp>
        <p:nvSpPr>
          <p:cNvPr id="4" name="Folienbildplatzhalt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D51E43EB-EAD7-3749-A403-AAEA9E3D68F5}" type="slidenum">
              <a:rPr lang="de-DE" smtClean="0"/>
              <a:t>‹Nr.›</a:t>
            </a:fld>
            <a:endParaRPr lang="de-DE"/>
          </a:p>
        </p:txBody>
      </p:sp>
    </p:spTree>
    <p:extLst>
      <p:ext uri="{BB962C8B-B14F-4D97-AF65-F5344CB8AC3E}">
        <p14:creationId xmlns:p14="http://schemas.microsoft.com/office/powerpoint/2010/main" val="254313980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3608284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2919803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2714642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2095153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1148032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3936251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541751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2184123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4263026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1773653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_einspaltig">
    <p:spTree>
      <p:nvGrpSpPr>
        <p:cNvPr id="1" name=""/>
        <p:cNvGrpSpPr/>
        <p:nvPr/>
      </p:nvGrpSpPr>
      <p:grpSpPr>
        <a:xfrm>
          <a:off x="0" y="0"/>
          <a:ext cx="0" cy="0"/>
          <a:chOff x="0" y="0"/>
          <a:chExt cx="0" cy="0"/>
        </a:xfrm>
      </p:grpSpPr>
      <p:cxnSp>
        <p:nvCxnSpPr>
          <p:cNvPr id="9" name="Gerade Verbindung 8">
            <a:extLst>
              <a:ext uri="{FF2B5EF4-FFF2-40B4-BE49-F238E27FC236}">
                <a16:creationId xmlns:a16="http://schemas.microsoft.com/office/drawing/2014/main" id="{B7D905C8-F04F-D42D-01C6-82AF127CD835}"/>
              </a:ext>
            </a:extLst>
          </p:cNvPr>
          <p:cNvCxnSpPr>
            <a:cxnSpLocks/>
          </p:cNvCxnSpPr>
          <p:nvPr userDrawn="1"/>
        </p:nvCxnSpPr>
        <p:spPr>
          <a:xfrm>
            <a:off x="794795" y="833133"/>
            <a:ext cx="949124" cy="0"/>
          </a:xfrm>
          <a:prstGeom prst="line">
            <a:avLst/>
          </a:prstGeom>
          <a:ln w="31750">
            <a:solidFill>
              <a:srgbClr val="A61637"/>
            </a:solidFill>
          </a:ln>
        </p:spPr>
        <p:style>
          <a:lnRef idx="1">
            <a:schemeClr val="accent1"/>
          </a:lnRef>
          <a:fillRef idx="0">
            <a:schemeClr val="accent1"/>
          </a:fillRef>
          <a:effectRef idx="0">
            <a:schemeClr val="accent1"/>
          </a:effectRef>
          <a:fontRef idx="minor">
            <a:schemeClr val="tx1"/>
          </a:fontRef>
        </p:style>
      </p:cxnSp>
      <p:sp>
        <p:nvSpPr>
          <p:cNvPr id="2" name="Textplatzhalter 24">
            <a:extLst>
              <a:ext uri="{FF2B5EF4-FFF2-40B4-BE49-F238E27FC236}">
                <a16:creationId xmlns:a16="http://schemas.microsoft.com/office/drawing/2014/main" id="{5378F54E-AAF6-E319-065B-03FDA2D287EE}"/>
              </a:ext>
            </a:extLst>
          </p:cNvPr>
          <p:cNvSpPr>
            <a:spLocks noGrp="1"/>
          </p:cNvSpPr>
          <p:nvPr>
            <p:ph type="body" sz="quarter" idx="15" hasCustomPrompt="1"/>
          </p:nvPr>
        </p:nvSpPr>
        <p:spPr>
          <a:xfrm>
            <a:off x="703783" y="392601"/>
            <a:ext cx="10327740" cy="477054"/>
          </a:xfrm>
          <a:prstGeom prst="rect">
            <a:avLst/>
          </a:prstGeom>
        </p:spPr>
        <p:txBody>
          <a:bodyPr/>
          <a:lstStyle>
            <a:lvl1pPr marL="1062000" indent="0">
              <a:spcBef>
                <a:spcPts val="0"/>
              </a:spcBef>
              <a:buFontTx/>
              <a:buNone/>
              <a:defRPr sz="3200" b="1" i="0" cap="all" baseline="0">
                <a:solidFill>
                  <a:srgbClr val="A61637"/>
                </a:solidFill>
                <a:latin typeface="Arial Black" panose="020B0604020202020204" pitchFamily="34" charset="0"/>
                <a:cs typeface="Arial Black" panose="020B0604020202020204" pitchFamily="34" charset="0"/>
              </a:defRPr>
            </a:lvl1pPr>
          </a:lstStyle>
          <a:p>
            <a:pPr marL="1062000" marR="0" lvl="0" indent="0" algn="l" defTabSz="914400" rtl="0" eaLnBrk="1" fontAlgn="auto" latinLnBrk="0" hangingPunct="1">
              <a:lnSpc>
                <a:spcPct val="90000"/>
              </a:lnSpc>
              <a:spcBef>
                <a:spcPts val="0"/>
              </a:spcBef>
              <a:spcAft>
                <a:spcPts val="0"/>
              </a:spcAft>
              <a:buClrTx/>
              <a:buSzTx/>
              <a:buFontTx/>
              <a:buNone/>
              <a:tabLst/>
              <a:defRPr/>
            </a:pPr>
            <a:r>
              <a:rPr lang="de-DE" dirty="0"/>
              <a:t>TITEL</a:t>
            </a:r>
          </a:p>
        </p:txBody>
      </p:sp>
      <p:sp>
        <p:nvSpPr>
          <p:cNvPr id="5" name="Textplatzhalter 3">
            <a:extLst>
              <a:ext uri="{FF2B5EF4-FFF2-40B4-BE49-F238E27FC236}">
                <a16:creationId xmlns:a16="http://schemas.microsoft.com/office/drawing/2014/main" id="{EF24715C-580A-DCA1-478F-9681EE65956F}"/>
              </a:ext>
            </a:extLst>
          </p:cNvPr>
          <p:cNvSpPr>
            <a:spLocks noGrp="1"/>
          </p:cNvSpPr>
          <p:nvPr>
            <p:ph type="body" sz="quarter" idx="19" hasCustomPrompt="1"/>
          </p:nvPr>
        </p:nvSpPr>
        <p:spPr>
          <a:xfrm>
            <a:off x="762573" y="1170876"/>
            <a:ext cx="6757394" cy="4899723"/>
          </a:xfrm>
          <a:prstGeom prst="rect">
            <a:avLst/>
          </a:prstGeom>
        </p:spPr>
        <p:txBody>
          <a:bodyPr lIns="0" tIns="0" rIns="0" bIns="0"/>
          <a:lstStyle>
            <a:lvl1pPr marL="0" indent="0">
              <a:spcBef>
                <a:spcPts val="0"/>
              </a:spcBef>
              <a:spcAft>
                <a:spcPts val="800"/>
              </a:spcAft>
              <a:buFontTx/>
              <a:buNone/>
              <a:defRPr sz="2000" b="1" i="0" cap="all" baseline="0">
                <a:latin typeface="Arial Black" panose="020B0604020202020204" pitchFamily="34" charset="0"/>
                <a:cs typeface="Arial Black" panose="020B0604020202020204" pitchFamily="34" charset="0"/>
              </a:defRPr>
            </a:lvl1pPr>
            <a:lvl2pPr marL="0" indent="0">
              <a:lnSpc>
                <a:spcPts val="2400"/>
              </a:lnSpc>
              <a:spcBef>
                <a:spcPts val="0"/>
              </a:spcBef>
              <a:spcAft>
                <a:spcPts val="800"/>
              </a:spcAft>
              <a:buFont typeface="Systemschrift Normal"/>
              <a:buChar char="_"/>
              <a:tabLst>
                <a:tab pos="144000" algn="l"/>
              </a:tabLst>
              <a:defRPr sz="2000"/>
            </a:lvl2pPr>
          </a:lstStyle>
          <a:p>
            <a:pPr lvl="0"/>
            <a:r>
              <a:rPr lang="de-DE" dirty="0"/>
              <a:t>MASTERTEXTFORMAT BEARBEITEN</a:t>
            </a:r>
          </a:p>
          <a:p>
            <a:pPr lvl="1"/>
            <a:r>
              <a:rPr lang="de-DE" dirty="0"/>
              <a:t>Zweite Ebene</a:t>
            </a:r>
            <a:br>
              <a:rPr lang="de-DE" dirty="0"/>
            </a:br>
            <a:r>
              <a:rPr lang="de-DE" dirty="0"/>
              <a:t>	zweite Zeile</a:t>
            </a:r>
          </a:p>
          <a:p>
            <a:pPr marL="0" marR="0" lvl="1" indent="0" algn="l" defTabSz="914400" rtl="0" eaLnBrk="1" fontAlgn="auto" latinLnBrk="0" hangingPunct="1">
              <a:lnSpc>
                <a:spcPts val="2400"/>
              </a:lnSpc>
              <a:spcBef>
                <a:spcPts val="0"/>
              </a:spcBef>
              <a:spcAft>
                <a:spcPts val="0"/>
              </a:spcAft>
              <a:buClrTx/>
              <a:buSzTx/>
              <a:buFont typeface="Systemschrift Normal"/>
              <a:buChar char="_"/>
              <a:tabLst/>
              <a:defRPr/>
            </a:pPr>
            <a:r>
              <a:rPr lang="de-DE" dirty="0"/>
              <a:t>Zweite Ebene</a:t>
            </a:r>
          </a:p>
          <a:p>
            <a:pPr lvl="1"/>
            <a:endParaRPr lang="de-DE" dirty="0"/>
          </a:p>
        </p:txBody>
      </p:sp>
      <p:sp>
        <p:nvSpPr>
          <p:cNvPr id="3" name="Fußzeilenplatzhalter 2">
            <a:extLst>
              <a:ext uri="{FF2B5EF4-FFF2-40B4-BE49-F238E27FC236}">
                <a16:creationId xmlns:a16="http://schemas.microsoft.com/office/drawing/2014/main" id="{AB65F899-8B5D-0BCC-3EEF-54EDF542E2AC}"/>
              </a:ext>
            </a:extLst>
          </p:cNvPr>
          <p:cNvSpPr>
            <a:spLocks noGrp="1"/>
          </p:cNvSpPr>
          <p:nvPr>
            <p:ph type="ftr" sz="quarter" idx="20"/>
          </p:nvPr>
        </p:nvSpPr>
        <p:spPr>
          <a:xfrm>
            <a:off x="3251497" y="6410896"/>
            <a:ext cx="6480000" cy="360000"/>
          </a:xfrm>
          <a:prstGeom prst="rect">
            <a:avLst/>
          </a:prstGeom>
        </p:spPr>
        <p:txBody>
          <a:bodyPr/>
          <a:lstStyle/>
          <a:p>
            <a:r>
              <a:rPr lang="de-DE" smtClean="0"/>
              <a:t>Information zu den Elektronischen Begleitinformationen Städtebauförderung </a:t>
            </a:r>
            <a:endParaRPr lang="de-DE" dirty="0"/>
          </a:p>
        </p:txBody>
      </p:sp>
    </p:spTree>
    <p:extLst>
      <p:ext uri="{BB962C8B-B14F-4D97-AF65-F5344CB8AC3E}">
        <p14:creationId xmlns:p14="http://schemas.microsoft.com/office/powerpoint/2010/main" val="232442660"/>
      </p:ext>
    </p:extLst>
  </p:cSld>
  <p:clrMapOvr>
    <a:masterClrMapping/>
  </p:clrMapOvr>
  <p:transition spd="slow">
    <p:wipe dir="u"/>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483">
          <p15:clr>
            <a:srgbClr val="FBAE40"/>
          </p15:clr>
        </p15:guide>
        <p15:guide id="3" orient="horz" pos="417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itBild_links">
    <p:spTree>
      <p:nvGrpSpPr>
        <p:cNvPr id="1" name=""/>
        <p:cNvGrpSpPr/>
        <p:nvPr/>
      </p:nvGrpSpPr>
      <p:grpSpPr>
        <a:xfrm>
          <a:off x="0" y="0"/>
          <a:ext cx="0" cy="0"/>
          <a:chOff x="0" y="0"/>
          <a:chExt cx="0" cy="0"/>
        </a:xfrm>
      </p:grpSpPr>
      <p:cxnSp>
        <p:nvCxnSpPr>
          <p:cNvPr id="9" name="Gerade Verbindung 8">
            <a:extLst>
              <a:ext uri="{FF2B5EF4-FFF2-40B4-BE49-F238E27FC236}">
                <a16:creationId xmlns:a16="http://schemas.microsoft.com/office/drawing/2014/main" id="{B7D905C8-F04F-D42D-01C6-82AF127CD835}"/>
              </a:ext>
            </a:extLst>
          </p:cNvPr>
          <p:cNvCxnSpPr>
            <a:cxnSpLocks/>
          </p:cNvCxnSpPr>
          <p:nvPr userDrawn="1"/>
        </p:nvCxnSpPr>
        <p:spPr>
          <a:xfrm>
            <a:off x="794795" y="833133"/>
            <a:ext cx="949124" cy="0"/>
          </a:xfrm>
          <a:prstGeom prst="line">
            <a:avLst/>
          </a:prstGeom>
          <a:ln w="31750">
            <a:solidFill>
              <a:srgbClr val="A61637"/>
            </a:solidFill>
          </a:ln>
        </p:spPr>
        <p:style>
          <a:lnRef idx="1">
            <a:schemeClr val="accent1"/>
          </a:lnRef>
          <a:fillRef idx="0">
            <a:schemeClr val="accent1"/>
          </a:fillRef>
          <a:effectRef idx="0">
            <a:schemeClr val="accent1"/>
          </a:effectRef>
          <a:fontRef idx="minor">
            <a:schemeClr val="tx1"/>
          </a:fontRef>
        </p:style>
      </p:cxnSp>
      <p:sp>
        <p:nvSpPr>
          <p:cNvPr id="2" name="Textplatzhalter 24">
            <a:extLst>
              <a:ext uri="{FF2B5EF4-FFF2-40B4-BE49-F238E27FC236}">
                <a16:creationId xmlns:a16="http://schemas.microsoft.com/office/drawing/2014/main" id="{5378F54E-AAF6-E319-065B-03FDA2D287EE}"/>
              </a:ext>
            </a:extLst>
          </p:cNvPr>
          <p:cNvSpPr>
            <a:spLocks noGrp="1"/>
          </p:cNvSpPr>
          <p:nvPr>
            <p:ph type="body" sz="quarter" idx="15" hasCustomPrompt="1"/>
          </p:nvPr>
        </p:nvSpPr>
        <p:spPr>
          <a:xfrm>
            <a:off x="703783" y="392601"/>
            <a:ext cx="6528289" cy="477054"/>
          </a:xfrm>
          <a:prstGeom prst="rect">
            <a:avLst/>
          </a:prstGeom>
        </p:spPr>
        <p:txBody>
          <a:bodyPr/>
          <a:lstStyle>
            <a:lvl1pPr marL="1062000" indent="0">
              <a:spcBef>
                <a:spcPts val="0"/>
              </a:spcBef>
              <a:buFontTx/>
              <a:buNone/>
              <a:defRPr sz="3200" b="1" i="0" cap="all" baseline="0">
                <a:solidFill>
                  <a:srgbClr val="A61637"/>
                </a:solidFill>
                <a:latin typeface="Arial Black" panose="020B0604020202020204" pitchFamily="34" charset="0"/>
                <a:cs typeface="Arial Black" panose="020B0604020202020204" pitchFamily="34" charset="0"/>
              </a:defRPr>
            </a:lvl1pPr>
          </a:lstStyle>
          <a:p>
            <a:pPr marL="1062000" marR="0" lvl="0" indent="0" algn="l" defTabSz="914400" rtl="0" eaLnBrk="1" fontAlgn="auto" latinLnBrk="0" hangingPunct="1">
              <a:lnSpc>
                <a:spcPct val="90000"/>
              </a:lnSpc>
              <a:spcBef>
                <a:spcPts val="0"/>
              </a:spcBef>
              <a:spcAft>
                <a:spcPts val="0"/>
              </a:spcAft>
              <a:buClrTx/>
              <a:buSzTx/>
              <a:buFontTx/>
              <a:buNone/>
              <a:tabLst/>
              <a:defRPr/>
            </a:pPr>
            <a:r>
              <a:rPr lang="de-DE" dirty="0"/>
              <a:t>TITEL</a:t>
            </a:r>
          </a:p>
        </p:txBody>
      </p:sp>
      <p:sp>
        <p:nvSpPr>
          <p:cNvPr id="5" name="Textplatzhalter 18">
            <a:extLst>
              <a:ext uri="{FF2B5EF4-FFF2-40B4-BE49-F238E27FC236}">
                <a16:creationId xmlns:a16="http://schemas.microsoft.com/office/drawing/2014/main" id="{5AE8F765-F1CA-A3B4-B264-5EC13A8C572B}"/>
              </a:ext>
            </a:extLst>
          </p:cNvPr>
          <p:cNvSpPr>
            <a:spLocks noGrp="1"/>
          </p:cNvSpPr>
          <p:nvPr>
            <p:ph type="body" sz="quarter" idx="19" hasCustomPrompt="1"/>
          </p:nvPr>
        </p:nvSpPr>
        <p:spPr>
          <a:xfrm>
            <a:off x="6096000" y="1165115"/>
            <a:ext cx="5696607" cy="4899723"/>
          </a:xfrm>
          <a:prstGeom prst="rect">
            <a:avLst/>
          </a:prstGeom>
        </p:spPr>
        <p:txBody>
          <a:bodyPr lIns="0" tIns="0" rIns="0" bIns="0"/>
          <a:lstStyle>
            <a:lvl1pPr marL="0" indent="0">
              <a:spcBef>
                <a:spcPts val="0"/>
              </a:spcBef>
              <a:spcAft>
                <a:spcPts val="800"/>
              </a:spcAft>
              <a:buFontTx/>
              <a:buNone/>
              <a:defRPr sz="2000" b="1" i="0" cap="all" baseline="0">
                <a:latin typeface="Arial Black" panose="020B0604020202020204" pitchFamily="34" charset="0"/>
                <a:cs typeface="Arial Black" panose="020B0604020202020204" pitchFamily="34" charset="0"/>
              </a:defRPr>
            </a:lvl1pPr>
            <a:lvl2pPr marL="0" indent="0">
              <a:lnSpc>
                <a:spcPts val="2400"/>
              </a:lnSpc>
              <a:spcBef>
                <a:spcPts val="0"/>
              </a:spcBef>
              <a:spcAft>
                <a:spcPts val="800"/>
              </a:spcAft>
              <a:buFont typeface="Systemschrift Normal"/>
              <a:buChar char="_"/>
              <a:defRPr sz="2000" b="0" i="0">
                <a:latin typeface="Arial" panose="020B0604020202020204" pitchFamily="34" charset="0"/>
                <a:cs typeface="Arial" panose="020B0604020202020204" pitchFamily="34" charset="0"/>
              </a:defRPr>
            </a:lvl2pPr>
          </a:lstStyle>
          <a:p>
            <a:pPr lvl="0"/>
            <a:r>
              <a:rPr lang="de-DE" dirty="0"/>
              <a:t>MASTERTEXTFORMAT BEARBEITEN</a:t>
            </a:r>
          </a:p>
          <a:p>
            <a:pPr lvl="1"/>
            <a:r>
              <a:rPr lang="de-DE" dirty="0"/>
              <a:t>Zweite Ebene</a:t>
            </a:r>
            <a:br>
              <a:rPr lang="de-DE" dirty="0"/>
            </a:br>
            <a:r>
              <a:rPr lang="de-DE" dirty="0"/>
              <a:t>	zweite Zeile</a:t>
            </a:r>
          </a:p>
          <a:p>
            <a:pPr marL="0" marR="0" lvl="1" indent="0" algn="l" defTabSz="914400" rtl="0" eaLnBrk="1" fontAlgn="auto" latinLnBrk="0" hangingPunct="1">
              <a:lnSpc>
                <a:spcPts val="2400"/>
              </a:lnSpc>
              <a:spcBef>
                <a:spcPts val="0"/>
              </a:spcBef>
              <a:spcAft>
                <a:spcPts val="0"/>
              </a:spcAft>
              <a:buClrTx/>
              <a:buSzTx/>
              <a:buFont typeface="Systemschrift Normal"/>
              <a:buChar char="_"/>
              <a:tabLst/>
              <a:defRPr/>
            </a:pPr>
            <a:r>
              <a:rPr lang="de-DE" dirty="0"/>
              <a:t>Zweite Ebene</a:t>
            </a:r>
          </a:p>
          <a:p>
            <a:pPr lvl="1"/>
            <a:endParaRPr lang="de-DE" dirty="0"/>
          </a:p>
        </p:txBody>
      </p:sp>
      <p:sp>
        <p:nvSpPr>
          <p:cNvPr id="3" name="Bildplatzhalter 13">
            <a:extLst>
              <a:ext uri="{FF2B5EF4-FFF2-40B4-BE49-F238E27FC236}">
                <a16:creationId xmlns:a16="http://schemas.microsoft.com/office/drawing/2014/main" id="{CE24C0E8-B5C7-6B97-85B2-042105EE7B16}"/>
              </a:ext>
            </a:extLst>
          </p:cNvPr>
          <p:cNvSpPr>
            <a:spLocks noGrp="1"/>
          </p:cNvSpPr>
          <p:nvPr>
            <p:ph type="pic" sz="quarter" idx="17" hasCustomPrompt="1"/>
          </p:nvPr>
        </p:nvSpPr>
        <p:spPr>
          <a:xfrm>
            <a:off x="-7953" y="1176303"/>
            <a:ext cx="5691192" cy="5206209"/>
          </a:xfrm>
          <a:custGeom>
            <a:avLst/>
            <a:gdLst>
              <a:gd name="connsiteX0" fmla="*/ 0 w 12192000"/>
              <a:gd name="connsiteY0" fmla="*/ 0 h 6610662"/>
              <a:gd name="connsiteX1" fmla="*/ 12192000 w 12192000"/>
              <a:gd name="connsiteY1" fmla="*/ 0 h 6610662"/>
              <a:gd name="connsiteX2" fmla="*/ 12192000 w 12192000"/>
              <a:gd name="connsiteY2" fmla="*/ 6610662 h 6610662"/>
              <a:gd name="connsiteX3" fmla="*/ 0 w 12192000"/>
              <a:gd name="connsiteY3" fmla="*/ 6610662 h 6610662"/>
              <a:gd name="connsiteX4" fmla="*/ 0 w 12192000"/>
              <a:gd name="connsiteY4" fmla="*/ 0 h 6610662"/>
              <a:gd name="connsiteX0" fmla="*/ 0 w 12192000"/>
              <a:gd name="connsiteY0" fmla="*/ 0 h 6610662"/>
              <a:gd name="connsiteX1" fmla="*/ 12192000 w 12192000"/>
              <a:gd name="connsiteY1" fmla="*/ 0 h 6610662"/>
              <a:gd name="connsiteX2" fmla="*/ 12192000 w 12192000"/>
              <a:gd name="connsiteY2" fmla="*/ 6610662 h 6610662"/>
              <a:gd name="connsiteX3" fmla="*/ 756000 w 12192000"/>
              <a:gd name="connsiteY3" fmla="*/ 6609600 h 6610662"/>
              <a:gd name="connsiteX4" fmla="*/ 0 w 12192000"/>
              <a:gd name="connsiteY4" fmla="*/ 6610662 h 6610662"/>
              <a:gd name="connsiteX5" fmla="*/ 0 w 12192000"/>
              <a:gd name="connsiteY5" fmla="*/ 0 h 6610662"/>
              <a:gd name="connsiteX0" fmla="*/ 0 w 12192000"/>
              <a:gd name="connsiteY0" fmla="*/ 0 h 6610662"/>
              <a:gd name="connsiteX1" fmla="*/ 12192000 w 12192000"/>
              <a:gd name="connsiteY1" fmla="*/ 0 h 6610662"/>
              <a:gd name="connsiteX2" fmla="*/ 12192000 w 12192000"/>
              <a:gd name="connsiteY2" fmla="*/ 6610662 h 6610662"/>
              <a:gd name="connsiteX3" fmla="*/ 4154400 w 12192000"/>
              <a:gd name="connsiteY3" fmla="*/ 6609600 h 6610662"/>
              <a:gd name="connsiteX4" fmla="*/ 756000 w 12192000"/>
              <a:gd name="connsiteY4" fmla="*/ 6609600 h 6610662"/>
              <a:gd name="connsiteX5" fmla="*/ 0 w 12192000"/>
              <a:gd name="connsiteY5" fmla="*/ 6610662 h 6610662"/>
              <a:gd name="connsiteX6" fmla="*/ 0 w 12192000"/>
              <a:gd name="connsiteY6" fmla="*/ 0 h 6610662"/>
              <a:gd name="connsiteX0" fmla="*/ 0 w 12192000"/>
              <a:gd name="connsiteY0" fmla="*/ 0 h 6610662"/>
              <a:gd name="connsiteX1" fmla="*/ 12192000 w 12192000"/>
              <a:gd name="connsiteY1" fmla="*/ 0 h 6610662"/>
              <a:gd name="connsiteX2" fmla="*/ 12192000 w 12192000"/>
              <a:gd name="connsiteY2" fmla="*/ 6610662 h 6610662"/>
              <a:gd name="connsiteX3" fmla="*/ 4586400 w 12192000"/>
              <a:gd name="connsiteY3" fmla="*/ 6609600 h 6610662"/>
              <a:gd name="connsiteX4" fmla="*/ 4154400 w 12192000"/>
              <a:gd name="connsiteY4" fmla="*/ 6609600 h 6610662"/>
              <a:gd name="connsiteX5" fmla="*/ 756000 w 12192000"/>
              <a:gd name="connsiteY5" fmla="*/ 6609600 h 6610662"/>
              <a:gd name="connsiteX6" fmla="*/ 0 w 12192000"/>
              <a:gd name="connsiteY6" fmla="*/ 6610662 h 6610662"/>
              <a:gd name="connsiteX7" fmla="*/ 0 w 12192000"/>
              <a:gd name="connsiteY7" fmla="*/ 0 h 6610662"/>
              <a:gd name="connsiteX0" fmla="*/ 0 w 12192000"/>
              <a:gd name="connsiteY0" fmla="*/ 0 h 6610662"/>
              <a:gd name="connsiteX1" fmla="*/ 12192000 w 12192000"/>
              <a:gd name="connsiteY1" fmla="*/ 0 h 6610662"/>
              <a:gd name="connsiteX2" fmla="*/ 12192000 w 12192000"/>
              <a:gd name="connsiteY2" fmla="*/ 6610662 h 6610662"/>
              <a:gd name="connsiteX3" fmla="*/ 4708800 w 12192000"/>
              <a:gd name="connsiteY3" fmla="*/ 6609600 h 6610662"/>
              <a:gd name="connsiteX4" fmla="*/ 4586400 w 12192000"/>
              <a:gd name="connsiteY4" fmla="*/ 6609600 h 6610662"/>
              <a:gd name="connsiteX5" fmla="*/ 4154400 w 12192000"/>
              <a:gd name="connsiteY5" fmla="*/ 6609600 h 6610662"/>
              <a:gd name="connsiteX6" fmla="*/ 756000 w 12192000"/>
              <a:gd name="connsiteY6" fmla="*/ 6609600 h 6610662"/>
              <a:gd name="connsiteX7" fmla="*/ 0 w 12192000"/>
              <a:gd name="connsiteY7" fmla="*/ 6610662 h 6610662"/>
              <a:gd name="connsiteX8" fmla="*/ 0 w 12192000"/>
              <a:gd name="connsiteY8" fmla="*/ 0 h 6610662"/>
              <a:gd name="connsiteX0" fmla="*/ 0 w 12192000"/>
              <a:gd name="connsiteY0" fmla="*/ 0 h 6610662"/>
              <a:gd name="connsiteX1" fmla="*/ 12192000 w 12192000"/>
              <a:gd name="connsiteY1" fmla="*/ 0 h 6610662"/>
              <a:gd name="connsiteX2" fmla="*/ 12192000 w 12192000"/>
              <a:gd name="connsiteY2" fmla="*/ 6610662 h 6610662"/>
              <a:gd name="connsiteX3" fmla="*/ 4708800 w 12192000"/>
              <a:gd name="connsiteY3" fmla="*/ 6609600 h 6610662"/>
              <a:gd name="connsiteX4" fmla="*/ 4586400 w 12192000"/>
              <a:gd name="connsiteY4" fmla="*/ 6609600 h 6610662"/>
              <a:gd name="connsiteX5" fmla="*/ 727200 w 12192000"/>
              <a:gd name="connsiteY5" fmla="*/ 6422400 h 6610662"/>
              <a:gd name="connsiteX6" fmla="*/ 756000 w 12192000"/>
              <a:gd name="connsiteY6" fmla="*/ 6609600 h 6610662"/>
              <a:gd name="connsiteX7" fmla="*/ 0 w 12192000"/>
              <a:gd name="connsiteY7" fmla="*/ 6610662 h 6610662"/>
              <a:gd name="connsiteX8" fmla="*/ 0 w 12192000"/>
              <a:gd name="connsiteY8" fmla="*/ 0 h 6610662"/>
              <a:gd name="connsiteX0" fmla="*/ 0 w 12192000"/>
              <a:gd name="connsiteY0" fmla="*/ 0 h 6610662"/>
              <a:gd name="connsiteX1" fmla="*/ 12192000 w 12192000"/>
              <a:gd name="connsiteY1" fmla="*/ 0 h 6610662"/>
              <a:gd name="connsiteX2" fmla="*/ 12192000 w 12192000"/>
              <a:gd name="connsiteY2" fmla="*/ 6610662 h 6610662"/>
              <a:gd name="connsiteX3" fmla="*/ 4708800 w 12192000"/>
              <a:gd name="connsiteY3" fmla="*/ 6609600 h 6610662"/>
              <a:gd name="connsiteX4" fmla="*/ 3888000 w 12192000"/>
              <a:gd name="connsiteY4" fmla="*/ 6436800 h 6610662"/>
              <a:gd name="connsiteX5" fmla="*/ 727200 w 12192000"/>
              <a:gd name="connsiteY5" fmla="*/ 6422400 h 6610662"/>
              <a:gd name="connsiteX6" fmla="*/ 756000 w 12192000"/>
              <a:gd name="connsiteY6" fmla="*/ 6609600 h 6610662"/>
              <a:gd name="connsiteX7" fmla="*/ 0 w 12192000"/>
              <a:gd name="connsiteY7" fmla="*/ 6610662 h 6610662"/>
              <a:gd name="connsiteX8" fmla="*/ 0 w 12192000"/>
              <a:gd name="connsiteY8" fmla="*/ 0 h 6610662"/>
              <a:gd name="connsiteX0" fmla="*/ 0 w 12192000"/>
              <a:gd name="connsiteY0" fmla="*/ 0 h 6652800"/>
              <a:gd name="connsiteX1" fmla="*/ 12192000 w 12192000"/>
              <a:gd name="connsiteY1" fmla="*/ 0 h 6652800"/>
              <a:gd name="connsiteX2" fmla="*/ 12192000 w 12192000"/>
              <a:gd name="connsiteY2" fmla="*/ 6610662 h 6652800"/>
              <a:gd name="connsiteX3" fmla="*/ 3924000 w 12192000"/>
              <a:gd name="connsiteY3" fmla="*/ 6652800 h 6652800"/>
              <a:gd name="connsiteX4" fmla="*/ 3888000 w 12192000"/>
              <a:gd name="connsiteY4" fmla="*/ 6436800 h 6652800"/>
              <a:gd name="connsiteX5" fmla="*/ 727200 w 12192000"/>
              <a:gd name="connsiteY5" fmla="*/ 6422400 h 6652800"/>
              <a:gd name="connsiteX6" fmla="*/ 756000 w 12192000"/>
              <a:gd name="connsiteY6" fmla="*/ 6609600 h 6652800"/>
              <a:gd name="connsiteX7" fmla="*/ 0 w 12192000"/>
              <a:gd name="connsiteY7" fmla="*/ 6610662 h 6652800"/>
              <a:gd name="connsiteX8" fmla="*/ 0 w 12192000"/>
              <a:gd name="connsiteY8" fmla="*/ 0 h 6652800"/>
              <a:gd name="connsiteX0" fmla="*/ 0 w 12192000"/>
              <a:gd name="connsiteY0" fmla="*/ 0 h 6652800"/>
              <a:gd name="connsiteX1" fmla="*/ 12192000 w 12192000"/>
              <a:gd name="connsiteY1" fmla="*/ 0 h 6652800"/>
              <a:gd name="connsiteX2" fmla="*/ 12192000 w 12192000"/>
              <a:gd name="connsiteY2" fmla="*/ 6610662 h 6652800"/>
              <a:gd name="connsiteX3" fmla="*/ 3924000 w 12192000"/>
              <a:gd name="connsiteY3" fmla="*/ 6652800 h 6652800"/>
              <a:gd name="connsiteX4" fmla="*/ 3888000 w 12192000"/>
              <a:gd name="connsiteY4" fmla="*/ 6436800 h 6652800"/>
              <a:gd name="connsiteX5" fmla="*/ 759005 w 12192000"/>
              <a:gd name="connsiteY5" fmla="*/ 6422400 h 6652800"/>
              <a:gd name="connsiteX6" fmla="*/ 756000 w 12192000"/>
              <a:gd name="connsiteY6" fmla="*/ 6609600 h 6652800"/>
              <a:gd name="connsiteX7" fmla="*/ 0 w 12192000"/>
              <a:gd name="connsiteY7" fmla="*/ 6610662 h 6652800"/>
              <a:gd name="connsiteX8" fmla="*/ 0 w 12192000"/>
              <a:gd name="connsiteY8" fmla="*/ 0 h 6652800"/>
              <a:gd name="connsiteX0" fmla="*/ 0 w 12192000"/>
              <a:gd name="connsiteY0" fmla="*/ 0 h 6652800"/>
              <a:gd name="connsiteX1" fmla="*/ 12192000 w 12192000"/>
              <a:gd name="connsiteY1" fmla="*/ 0 h 6652800"/>
              <a:gd name="connsiteX2" fmla="*/ 12192000 w 12192000"/>
              <a:gd name="connsiteY2" fmla="*/ 6610662 h 6652800"/>
              <a:gd name="connsiteX3" fmla="*/ 3924000 w 12192000"/>
              <a:gd name="connsiteY3" fmla="*/ 6652800 h 6652800"/>
              <a:gd name="connsiteX4" fmla="*/ 3888000 w 12192000"/>
              <a:gd name="connsiteY4" fmla="*/ 6436800 h 6652800"/>
              <a:gd name="connsiteX5" fmla="*/ 759005 w 12192000"/>
              <a:gd name="connsiteY5" fmla="*/ 6422400 h 6652800"/>
              <a:gd name="connsiteX6" fmla="*/ 771903 w 12192000"/>
              <a:gd name="connsiteY6" fmla="*/ 6617551 h 6652800"/>
              <a:gd name="connsiteX7" fmla="*/ 0 w 12192000"/>
              <a:gd name="connsiteY7" fmla="*/ 6610662 h 6652800"/>
              <a:gd name="connsiteX8" fmla="*/ 0 w 12192000"/>
              <a:gd name="connsiteY8" fmla="*/ 0 h 6652800"/>
              <a:gd name="connsiteX0" fmla="*/ 7952 w 12199952"/>
              <a:gd name="connsiteY0" fmla="*/ 0 h 6652800"/>
              <a:gd name="connsiteX1" fmla="*/ 12199952 w 12199952"/>
              <a:gd name="connsiteY1" fmla="*/ 0 h 6652800"/>
              <a:gd name="connsiteX2" fmla="*/ 12199952 w 12199952"/>
              <a:gd name="connsiteY2" fmla="*/ 6610662 h 6652800"/>
              <a:gd name="connsiteX3" fmla="*/ 3931952 w 12199952"/>
              <a:gd name="connsiteY3" fmla="*/ 6652800 h 6652800"/>
              <a:gd name="connsiteX4" fmla="*/ 3895952 w 12199952"/>
              <a:gd name="connsiteY4" fmla="*/ 6436800 h 6652800"/>
              <a:gd name="connsiteX5" fmla="*/ 766957 w 12199952"/>
              <a:gd name="connsiteY5" fmla="*/ 6422400 h 6652800"/>
              <a:gd name="connsiteX6" fmla="*/ 779855 w 12199952"/>
              <a:gd name="connsiteY6" fmla="*/ 6617551 h 6652800"/>
              <a:gd name="connsiteX7" fmla="*/ 0 w 12199952"/>
              <a:gd name="connsiteY7" fmla="*/ 6610662 h 6652800"/>
              <a:gd name="connsiteX8" fmla="*/ 7952 w 12199952"/>
              <a:gd name="connsiteY8" fmla="*/ 0 h 6652800"/>
              <a:gd name="connsiteX0" fmla="*/ 7952 w 12199952"/>
              <a:gd name="connsiteY0" fmla="*/ 0 h 6652800"/>
              <a:gd name="connsiteX1" fmla="*/ 12199952 w 12199952"/>
              <a:gd name="connsiteY1" fmla="*/ 0 h 6652800"/>
              <a:gd name="connsiteX2" fmla="*/ 12199952 w 12199952"/>
              <a:gd name="connsiteY2" fmla="*/ 6610662 h 6652800"/>
              <a:gd name="connsiteX3" fmla="*/ 3931952 w 12199952"/>
              <a:gd name="connsiteY3" fmla="*/ 6652800 h 6652800"/>
              <a:gd name="connsiteX4" fmla="*/ 3895952 w 12199952"/>
              <a:gd name="connsiteY4" fmla="*/ 6436800 h 6652800"/>
              <a:gd name="connsiteX5" fmla="*/ 766957 w 12199952"/>
              <a:gd name="connsiteY5" fmla="*/ 6422400 h 6652800"/>
              <a:gd name="connsiteX6" fmla="*/ 771904 w 12199952"/>
              <a:gd name="connsiteY6" fmla="*/ 6609599 h 6652800"/>
              <a:gd name="connsiteX7" fmla="*/ 0 w 12199952"/>
              <a:gd name="connsiteY7" fmla="*/ 6610662 h 6652800"/>
              <a:gd name="connsiteX8" fmla="*/ 7952 w 12199952"/>
              <a:gd name="connsiteY8" fmla="*/ 0 h 6652800"/>
              <a:gd name="connsiteX0" fmla="*/ 7952 w 12199952"/>
              <a:gd name="connsiteY0" fmla="*/ 0 h 6652800"/>
              <a:gd name="connsiteX1" fmla="*/ 12199952 w 12199952"/>
              <a:gd name="connsiteY1" fmla="*/ 0 h 6652800"/>
              <a:gd name="connsiteX2" fmla="*/ 12199952 w 12199952"/>
              <a:gd name="connsiteY2" fmla="*/ 6610662 h 6652800"/>
              <a:gd name="connsiteX3" fmla="*/ 3931952 w 12199952"/>
              <a:gd name="connsiteY3" fmla="*/ 6652800 h 6652800"/>
              <a:gd name="connsiteX4" fmla="*/ 3895952 w 12199952"/>
              <a:gd name="connsiteY4" fmla="*/ 6420897 h 6652800"/>
              <a:gd name="connsiteX5" fmla="*/ 766957 w 12199952"/>
              <a:gd name="connsiteY5" fmla="*/ 6422400 h 6652800"/>
              <a:gd name="connsiteX6" fmla="*/ 771904 w 12199952"/>
              <a:gd name="connsiteY6" fmla="*/ 6609599 h 6652800"/>
              <a:gd name="connsiteX7" fmla="*/ 0 w 12199952"/>
              <a:gd name="connsiteY7" fmla="*/ 6610662 h 6652800"/>
              <a:gd name="connsiteX8" fmla="*/ 7952 w 12199952"/>
              <a:gd name="connsiteY8" fmla="*/ 0 h 6652800"/>
              <a:gd name="connsiteX0" fmla="*/ 7952 w 12199952"/>
              <a:gd name="connsiteY0" fmla="*/ 0 h 6613044"/>
              <a:gd name="connsiteX1" fmla="*/ 12199952 w 12199952"/>
              <a:gd name="connsiteY1" fmla="*/ 0 h 6613044"/>
              <a:gd name="connsiteX2" fmla="*/ 12199952 w 12199952"/>
              <a:gd name="connsiteY2" fmla="*/ 6610662 h 6613044"/>
              <a:gd name="connsiteX3" fmla="*/ 3900146 w 12199952"/>
              <a:gd name="connsiteY3" fmla="*/ 6613044 h 6613044"/>
              <a:gd name="connsiteX4" fmla="*/ 3895952 w 12199952"/>
              <a:gd name="connsiteY4" fmla="*/ 6420897 h 6613044"/>
              <a:gd name="connsiteX5" fmla="*/ 766957 w 12199952"/>
              <a:gd name="connsiteY5" fmla="*/ 6422400 h 6613044"/>
              <a:gd name="connsiteX6" fmla="*/ 771904 w 12199952"/>
              <a:gd name="connsiteY6" fmla="*/ 6609599 h 6613044"/>
              <a:gd name="connsiteX7" fmla="*/ 0 w 12199952"/>
              <a:gd name="connsiteY7" fmla="*/ 6610662 h 6613044"/>
              <a:gd name="connsiteX8" fmla="*/ 7952 w 12199952"/>
              <a:gd name="connsiteY8" fmla="*/ 0 h 6613044"/>
              <a:gd name="connsiteX0" fmla="*/ 7952 w 12199952"/>
              <a:gd name="connsiteY0" fmla="*/ 0 h 6613044"/>
              <a:gd name="connsiteX1" fmla="*/ 12199952 w 12199952"/>
              <a:gd name="connsiteY1" fmla="*/ 0 h 6613044"/>
              <a:gd name="connsiteX2" fmla="*/ 12199952 w 12199952"/>
              <a:gd name="connsiteY2" fmla="*/ 6610662 h 6613044"/>
              <a:gd name="connsiteX3" fmla="*/ 3900146 w 12199952"/>
              <a:gd name="connsiteY3" fmla="*/ 6613044 h 6613044"/>
              <a:gd name="connsiteX4" fmla="*/ 3911450 w 12199952"/>
              <a:gd name="connsiteY4" fmla="*/ 6415731 h 6613044"/>
              <a:gd name="connsiteX5" fmla="*/ 766957 w 12199952"/>
              <a:gd name="connsiteY5" fmla="*/ 6422400 h 6613044"/>
              <a:gd name="connsiteX6" fmla="*/ 771904 w 12199952"/>
              <a:gd name="connsiteY6" fmla="*/ 6609599 h 6613044"/>
              <a:gd name="connsiteX7" fmla="*/ 0 w 12199952"/>
              <a:gd name="connsiteY7" fmla="*/ 6610662 h 6613044"/>
              <a:gd name="connsiteX8" fmla="*/ 7952 w 12199952"/>
              <a:gd name="connsiteY8" fmla="*/ 0 h 6613044"/>
              <a:gd name="connsiteX0" fmla="*/ 7952 w 12199952"/>
              <a:gd name="connsiteY0" fmla="*/ 0 h 6610662"/>
              <a:gd name="connsiteX1" fmla="*/ 12199952 w 12199952"/>
              <a:gd name="connsiteY1" fmla="*/ 0 h 6610662"/>
              <a:gd name="connsiteX2" fmla="*/ 12199952 w 12199952"/>
              <a:gd name="connsiteY2" fmla="*/ 6610662 h 6610662"/>
              <a:gd name="connsiteX3" fmla="*/ 3894980 w 12199952"/>
              <a:gd name="connsiteY3" fmla="*/ 6602712 h 6610662"/>
              <a:gd name="connsiteX4" fmla="*/ 3911450 w 12199952"/>
              <a:gd name="connsiteY4" fmla="*/ 6415731 h 6610662"/>
              <a:gd name="connsiteX5" fmla="*/ 766957 w 12199952"/>
              <a:gd name="connsiteY5" fmla="*/ 6422400 h 6610662"/>
              <a:gd name="connsiteX6" fmla="*/ 771904 w 12199952"/>
              <a:gd name="connsiteY6" fmla="*/ 6609599 h 6610662"/>
              <a:gd name="connsiteX7" fmla="*/ 0 w 12199952"/>
              <a:gd name="connsiteY7" fmla="*/ 6610662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1450 w 12199952"/>
              <a:gd name="connsiteY4" fmla="*/ 6415731 h 6610662"/>
              <a:gd name="connsiteX5" fmla="*/ 766957 w 12199952"/>
              <a:gd name="connsiteY5" fmla="*/ 6422400 h 6610662"/>
              <a:gd name="connsiteX6" fmla="*/ 771904 w 12199952"/>
              <a:gd name="connsiteY6" fmla="*/ 6609599 h 6610662"/>
              <a:gd name="connsiteX7" fmla="*/ 0 w 12199952"/>
              <a:gd name="connsiteY7" fmla="*/ 6610662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6957 w 12199952"/>
              <a:gd name="connsiteY5" fmla="*/ 6422400 h 6610662"/>
              <a:gd name="connsiteX6" fmla="*/ 771904 w 12199952"/>
              <a:gd name="connsiteY6" fmla="*/ 6609599 h 6610662"/>
              <a:gd name="connsiteX7" fmla="*/ 0 w 12199952"/>
              <a:gd name="connsiteY7" fmla="*/ 6610662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1791 w 12199952"/>
              <a:gd name="connsiteY5" fmla="*/ 6422400 h 6610662"/>
              <a:gd name="connsiteX6" fmla="*/ 771904 w 12199952"/>
              <a:gd name="connsiteY6" fmla="*/ 6609599 h 6610662"/>
              <a:gd name="connsiteX7" fmla="*/ 0 w 12199952"/>
              <a:gd name="connsiteY7" fmla="*/ 6610662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1791 w 12199952"/>
              <a:gd name="connsiteY5" fmla="*/ 6422400 h 6610662"/>
              <a:gd name="connsiteX6" fmla="*/ 756406 w 12199952"/>
              <a:gd name="connsiteY6" fmla="*/ 6604433 h 6610662"/>
              <a:gd name="connsiteX7" fmla="*/ 0 w 12199952"/>
              <a:gd name="connsiteY7" fmla="*/ 6610662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1791 w 12199952"/>
              <a:gd name="connsiteY5" fmla="*/ 6422400 h 6610662"/>
              <a:gd name="connsiteX6" fmla="*/ 777070 w 12199952"/>
              <a:gd name="connsiteY6" fmla="*/ 6604433 h 6610662"/>
              <a:gd name="connsiteX7" fmla="*/ 0 w 12199952"/>
              <a:gd name="connsiteY7" fmla="*/ 6610662 h 6610662"/>
              <a:gd name="connsiteX8" fmla="*/ 7952 w 12199952"/>
              <a:gd name="connsiteY8" fmla="*/ 0 h 6610662"/>
              <a:gd name="connsiteX0" fmla="*/ 13118 w 12205118"/>
              <a:gd name="connsiteY0" fmla="*/ 0 h 6610662"/>
              <a:gd name="connsiteX1" fmla="*/ 12205118 w 12205118"/>
              <a:gd name="connsiteY1" fmla="*/ 0 h 6610662"/>
              <a:gd name="connsiteX2" fmla="*/ 12205118 w 12205118"/>
              <a:gd name="connsiteY2" fmla="*/ 6610662 h 6610662"/>
              <a:gd name="connsiteX3" fmla="*/ 3920810 w 12205118"/>
              <a:gd name="connsiteY3" fmla="*/ 6607878 h 6610662"/>
              <a:gd name="connsiteX4" fmla="*/ 3921782 w 12205118"/>
              <a:gd name="connsiteY4" fmla="*/ 6420897 h 6610662"/>
              <a:gd name="connsiteX5" fmla="*/ 766957 w 12205118"/>
              <a:gd name="connsiteY5" fmla="*/ 6422400 h 6610662"/>
              <a:gd name="connsiteX6" fmla="*/ 782236 w 12205118"/>
              <a:gd name="connsiteY6" fmla="*/ 6604433 h 6610662"/>
              <a:gd name="connsiteX7" fmla="*/ 0 w 12205118"/>
              <a:gd name="connsiteY7" fmla="*/ 6600330 h 6610662"/>
              <a:gd name="connsiteX8" fmla="*/ 13118 w 12205118"/>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1791 w 12199952"/>
              <a:gd name="connsiteY5" fmla="*/ 6422400 h 6610662"/>
              <a:gd name="connsiteX6" fmla="*/ 777070 w 12199952"/>
              <a:gd name="connsiteY6" fmla="*/ 6604433 h 6610662"/>
              <a:gd name="connsiteX7" fmla="*/ 0 w 12199952"/>
              <a:gd name="connsiteY7" fmla="*/ 6600330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1791 w 12199952"/>
              <a:gd name="connsiteY5" fmla="*/ 6422400 h 6610662"/>
              <a:gd name="connsiteX6" fmla="*/ 777070 w 12199952"/>
              <a:gd name="connsiteY6" fmla="*/ 6604433 h 6610662"/>
              <a:gd name="connsiteX7" fmla="*/ 0 w 12199952"/>
              <a:gd name="connsiteY7" fmla="*/ 6600330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1791 w 12199952"/>
              <a:gd name="connsiteY5" fmla="*/ 6422400 h 6610662"/>
              <a:gd name="connsiteX6" fmla="*/ 761572 w 12199952"/>
              <a:gd name="connsiteY6" fmla="*/ 6609599 h 6610662"/>
              <a:gd name="connsiteX7" fmla="*/ 0 w 12199952"/>
              <a:gd name="connsiteY7" fmla="*/ 6600330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6957 w 12199952"/>
              <a:gd name="connsiteY5" fmla="*/ 6427567 h 6610662"/>
              <a:gd name="connsiteX6" fmla="*/ 761572 w 12199952"/>
              <a:gd name="connsiteY6" fmla="*/ 6609599 h 6610662"/>
              <a:gd name="connsiteX7" fmla="*/ 0 w 12199952"/>
              <a:gd name="connsiteY7" fmla="*/ 6600330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6957 w 12199952"/>
              <a:gd name="connsiteY5" fmla="*/ 6427567 h 6610662"/>
              <a:gd name="connsiteX6" fmla="*/ 777070 w 12199952"/>
              <a:gd name="connsiteY6" fmla="*/ 6599267 h 6610662"/>
              <a:gd name="connsiteX7" fmla="*/ 0 w 12199952"/>
              <a:gd name="connsiteY7" fmla="*/ 6600330 h 6610662"/>
              <a:gd name="connsiteX8" fmla="*/ 7952 w 12199952"/>
              <a:gd name="connsiteY8" fmla="*/ 0 h 6610662"/>
              <a:gd name="connsiteX0" fmla="*/ 7952 w 12199952"/>
              <a:gd name="connsiteY0" fmla="*/ 0 h 6612610"/>
              <a:gd name="connsiteX1" fmla="*/ 12199952 w 12199952"/>
              <a:gd name="connsiteY1" fmla="*/ 0 h 6612610"/>
              <a:gd name="connsiteX2" fmla="*/ 12199952 w 12199952"/>
              <a:gd name="connsiteY2" fmla="*/ 6610662 h 6612610"/>
              <a:gd name="connsiteX3" fmla="*/ 5396196 w 12199952"/>
              <a:gd name="connsiteY3" fmla="*/ 6612610 h 6612610"/>
              <a:gd name="connsiteX4" fmla="*/ 3915644 w 12199952"/>
              <a:gd name="connsiteY4" fmla="*/ 6607878 h 6612610"/>
              <a:gd name="connsiteX5" fmla="*/ 3916616 w 12199952"/>
              <a:gd name="connsiteY5" fmla="*/ 6420897 h 6612610"/>
              <a:gd name="connsiteX6" fmla="*/ 766957 w 12199952"/>
              <a:gd name="connsiteY6" fmla="*/ 6427567 h 6612610"/>
              <a:gd name="connsiteX7" fmla="*/ 777070 w 12199952"/>
              <a:gd name="connsiteY7" fmla="*/ 6599267 h 6612610"/>
              <a:gd name="connsiteX8" fmla="*/ 0 w 12199952"/>
              <a:gd name="connsiteY8" fmla="*/ 6600330 h 6612610"/>
              <a:gd name="connsiteX9" fmla="*/ 7952 w 12199952"/>
              <a:gd name="connsiteY9" fmla="*/ 0 h 6612610"/>
              <a:gd name="connsiteX0" fmla="*/ 7952 w 12199952"/>
              <a:gd name="connsiteY0" fmla="*/ 0 h 6612610"/>
              <a:gd name="connsiteX1" fmla="*/ 12199952 w 12199952"/>
              <a:gd name="connsiteY1" fmla="*/ 0 h 6612610"/>
              <a:gd name="connsiteX2" fmla="*/ 12199952 w 12199952"/>
              <a:gd name="connsiteY2" fmla="*/ 6610662 h 6612610"/>
              <a:gd name="connsiteX3" fmla="*/ 5628671 w 12199952"/>
              <a:gd name="connsiteY3" fmla="*/ 6612610 h 6612610"/>
              <a:gd name="connsiteX4" fmla="*/ 5396196 w 12199952"/>
              <a:gd name="connsiteY4" fmla="*/ 6612610 h 6612610"/>
              <a:gd name="connsiteX5" fmla="*/ 3915644 w 12199952"/>
              <a:gd name="connsiteY5" fmla="*/ 6607878 h 6612610"/>
              <a:gd name="connsiteX6" fmla="*/ 3916616 w 12199952"/>
              <a:gd name="connsiteY6" fmla="*/ 6420897 h 6612610"/>
              <a:gd name="connsiteX7" fmla="*/ 766957 w 12199952"/>
              <a:gd name="connsiteY7" fmla="*/ 6427567 h 6612610"/>
              <a:gd name="connsiteX8" fmla="*/ 777070 w 12199952"/>
              <a:gd name="connsiteY8" fmla="*/ 6599267 h 6612610"/>
              <a:gd name="connsiteX9" fmla="*/ 0 w 12199952"/>
              <a:gd name="connsiteY9" fmla="*/ 6600330 h 6612610"/>
              <a:gd name="connsiteX10" fmla="*/ 7952 w 12199952"/>
              <a:gd name="connsiteY10" fmla="*/ 0 h 6612610"/>
              <a:gd name="connsiteX0" fmla="*/ 7952 w 12199952"/>
              <a:gd name="connsiteY0" fmla="*/ 0 h 6612610"/>
              <a:gd name="connsiteX1" fmla="*/ 12199952 w 12199952"/>
              <a:gd name="connsiteY1" fmla="*/ 0 h 6612610"/>
              <a:gd name="connsiteX2" fmla="*/ 12199952 w 12199952"/>
              <a:gd name="connsiteY2" fmla="*/ 6610662 h 6612610"/>
              <a:gd name="connsiteX3" fmla="*/ 5385864 w 12199952"/>
              <a:gd name="connsiteY3" fmla="*/ 6364637 h 6612610"/>
              <a:gd name="connsiteX4" fmla="*/ 5396196 w 12199952"/>
              <a:gd name="connsiteY4" fmla="*/ 6612610 h 6612610"/>
              <a:gd name="connsiteX5" fmla="*/ 3915644 w 12199952"/>
              <a:gd name="connsiteY5" fmla="*/ 6607878 h 6612610"/>
              <a:gd name="connsiteX6" fmla="*/ 3916616 w 12199952"/>
              <a:gd name="connsiteY6" fmla="*/ 6420897 h 6612610"/>
              <a:gd name="connsiteX7" fmla="*/ 766957 w 12199952"/>
              <a:gd name="connsiteY7" fmla="*/ 6427567 h 6612610"/>
              <a:gd name="connsiteX8" fmla="*/ 777070 w 12199952"/>
              <a:gd name="connsiteY8" fmla="*/ 6599267 h 6612610"/>
              <a:gd name="connsiteX9" fmla="*/ 0 w 12199952"/>
              <a:gd name="connsiteY9" fmla="*/ 6600330 h 6612610"/>
              <a:gd name="connsiteX10" fmla="*/ 7952 w 12199952"/>
              <a:gd name="connsiteY10" fmla="*/ 0 h 6612610"/>
              <a:gd name="connsiteX0" fmla="*/ 7952 w 12199952"/>
              <a:gd name="connsiteY0" fmla="*/ 0 h 6612610"/>
              <a:gd name="connsiteX1" fmla="*/ 12199952 w 12199952"/>
              <a:gd name="connsiteY1" fmla="*/ 0 h 6612610"/>
              <a:gd name="connsiteX2" fmla="*/ 12199952 w 12199952"/>
              <a:gd name="connsiteY2" fmla="*/ 6610662 h 6612610"/>
              <a:gd name="connsiteX3" fmla="*/ 11786664 w 12199952"/>
              <a:gd name="connsiteY3" fmla="*/ 6591946 h 6612610"/>
              <a:gd name="connsiteX4" fmla="*/ 5385864 w 12199952"/>
              <a:gd name="connsiteY4" fmla="*/ 6364637 h 6612610"/>
              <a:gd name="connsiteX5" fmla="*/ 5396196 w 12199952"/>
              <a:gd name="connsiteY5" fmla="*/ 6612610 h 6612610"/>
              <a:gd name="connsiteX6" fmla="*/ 3915644 w 12199952"/>
              <a:gd name="connsiteY6" fmla="*/ 6607878 h 6612610"/>
              <a:gd name="connsiteX7" fmla="*/ 3916616 w 12199952"/>
              <a:gd name="connsiteY7" fmla="*/ 6420897 h 6612610"/>
              <a:gd name="connsiteX8" fmla="*/ 766957 w 12199952"/>
              <a:gd name="connsiteY8" fmla="*/ 6427567 h 6612610"/>
              <a:gd name="connsiteX9" fmla="*/ 777070 w 12199952"/>
              <a:gd name="connsiteY9" fmla="*/ 6599267 h 6612610"/>
              <a:gd name="connsiteX10" fmla="*/ 0 w 12199952"/>
              <a:gd name="connsiteY10" fmla="*/ 6600330 h 6612610"/>
              <a:gd name="connsiteX11" fmla="*/ 7952 w 12199952"/>
              <a:gd name="connsiteY11" fmla="*/ 0 h 6612610"/>
              <a:gd name="connsiteX0" fmla="*/ 7952 w 12199952"/>
              <a:gd name="connsiteY0" fmla="*/ 0 h 6612610"/>
              <a:gd name="connsiteX1" fmla="*/ 12199952 w 12199952"/>
              <a:gd name="connsiteY1" fmla="*/ 0 h 6612610"/>
              <a:gd name="connsiteX2" fmla="*/ 12199952 w 12199952"/>
              <a:gd name="connsiteY2" fmla="*/ 6610662 h 6612610"/>
              <a:gd name="connsiteX3" fmla="*/ 11755668 w 12199952"/>
              <a:gd name="connsiteY3" fmla="*/ 6374969 h 6612610"/>
              <a:gd name="connsiteX4" fmla="*/ 5385864 w 12199952"/>
              <a:gd name="connsiteY4" fmla="*/ 6364637 h 6612610"/>
              <a:gd name="connsiteX5" fmla="*/ 5396196 w 12199952"/>
              <a:gd name="connsiteY5" fmla="*/ 6612610 h 6612610"/>
              <a:gd name="connsiteX6" fmla="*/ 3915644 w 12199952"/>
              <a:gd name="connsiteY6" fmla="*/ 6607878 h 6612610"/>
              <a:gd name="connsiteX7" fmla="*/ 3916616 w 12199952"/>
              <a:gd name="connsiteY7" fmla="*/ 6420897 h 6612610"/>
              <a:gd name="connsiteX8" fmla="*/ 766957 w 12199952"/>
              <a:gd name="connsiteY8" fmla="*/ 6427567 h 6612610"/>
              <a:gd name="connsiteX9" fmla="*/ 777070 w 12199952"/>
              <a:gd name="connsiteY9" fmla="*/ 6599267 h 6612610"/>
              <a:gd name="connsiteX10" fmla="*/ 0 w 12199952"/>
              <a:gd name="connsiteY10" fmla="*/ 6600330 h 6612610"/>
              <a:gd name="connsiteX11" fmla="*/ 7952 w 12199952"/>
              <a:gd name="connsiteY11" fmla="*/ 0 h 6612610"/>
              <a:gd name="connsiteX0" fmla="*/ 7952 w 12199952"/>
              <a:gd name="connsiteY0" fmla="*/ 0 h 6612610"/>
              <a:gd name="connsiteX1" fmla="*/ 12199952 w 12199952"/>
              <a:gd name="connsiteY1" fmla="*/ 0 h 6612610"/>
              <a:gd name="connsiteX2" fmla="*/ 12199952 w 12199952"/>
              <a:gd name="connsiteY2" fmla="*/ 6610662 h 6612610"/>
              <a:gd name="connsiteX3" fmla="*/ 11967477 w 12199952"/>
              <a:gd name="connsiteY3" fmla="*/ 6483458 h 6612610"/>
              <a:gd name="connsiteX4" fmla="*/ 11755668 w 12199952"/>
              <a:gd name="connsiteY4" fmla="*/ 6374969 h 6612610"/>
              <a:gd name="connsiteX5" fmla="*/ 5385864 w 12199952"/>
              <a:gd name="connsiteY5" fmla="*/ 6364637 h 6612610"/>
              <a:gd name="connsiteX6" fmla="*/ 5396196 w 12199952"/>
              <a:gd name="connsiteY6" fmla="*/ 6612610 h 6612610"/>
              <a:gd name="connsiteX7" fmla="*/ 3915644 w 12199952"/>
              <a:gd name="connsiteY7" fmla="*/ 6607878 h 6612610"/>
              <a:gd name="connsiteX8" fmla="*/ 3916616 w 12199952"/>
              <a:gd name="connsiteY8" fmla="*/ 6420897 h 6612610"/>
              <a:gd name="connsiteX9" fmla="*/ 766957 w 12199952"/>
              <a:gd name="connsiteY9" fmla="*/ 6427567 h 6612610"/>
              <a:gd name="connsiteX10" fmla="*/ 777070 w 12199952"/>
              <a:gd name="connsiteY10" fmla="*/ 6599267 h 6612610"/>
              <a:gd name="connsiteX11" fmla="*/ 0 w 12199952"/>
              <a:gd name="connsiteY11" fmla="*/ 6600330 h 6612610"/>
              <a:gd name="connsiteX12" fmla="*/ 7952 w 12199952"/>
              <a:gd name="connsiteY12" fmla="*/ 0 h 6612610"/>
              <a:gd name="connsiteX0" fmla="*/ 7952 w 12199952"/>
              <a:gd name="connsiteY0" fmla="*/ 0 h 6612610"/>
              <a:gd name="connsiteX1" fmla="*/ 12199952 w 12199952"/>
              <a:gd name="connsiteY1" fmla="*/ 0 h 6612610"/>
              <a:gd name="connsiteX2" fmla="*/ 12199952 w 12199952"/>
              <a:gd name="connsiteY2" fmla="*/ 6610662 h 6612610"/>
              <a:gd name="connsiteX3" fmla="*/ 11776332 w 12199952"/>
              <a:gd name="connsiteY3" fmla="*/ 6607445 h 6612610"/>
              <a:gd name="connsiteX4" fmla="*/ 11755668 w 12199952"/>
              <a:gd name="connsiteY4" fmla="*/ 6374969 h 6612610"/>
              <a:gd name="connsiteX5" fmla="*/ 5385864 w 12199952"/>
              <a:gd name="connsiteY5" fmla="*/ 6364637 h 6612610"/>
              <a:gd name="connsiteX6" fmla="*/ 5396196 w 12199952"/>
              <a:gd name="connsiteY6" fmla="*/ 6612610 h 6612610"/>
              <a:gd name="connsiteX7" fmla="*/ 3915644 w 12199952"/>
              <a:gd name="connsiteY7" fmla="*/ 6607878 h 6612610"/>
              <a:gd name="connsiteX8" fmla="*/ 3916616 w 12199952"/>
              <a:gd name="connsiteY8" fmla="*/ 6420897 h 6612610"/>
              <a:gd name="connsiteX9" fmla="*/ 766957 w 12199952"/>
              <a:gd name="connsiteY9" fmla="*/ 6427567 h 6612610"/>
              <a:gd name="connsiteX10" fmla="*/ 777070 w 12199952"/>
              <a:gd name="connsiteY10" fmla="*/ 6599267 h 6612610"/>
              <a:gd name="connsiteX11" fmla="*/ 0 w 12199952"/>
              <a:gd name="connsiteY11" fmla="*/ 6600330 h 6612610"/>
              <a:gd name="connsiteX12" fmla="*/ 7952 w 12199952"/>
              <a:gd name="connsiteY12" fmla="*/ 0 h 6612610"/>
              <a:gd name="connsiteX0" fmla="*/ 7952 w 12199952"/>
              <a:gd name="connsiteY0" fmla="*/ 0 h 6612610"/>
              <a:gd name="connsiteX1" fmla="*/ 12199952 w 12199952"/>
              <a:gd name="connsiteY1" fmla="*/ 0 h 6612610"/>
              <a:gd name="connsiteX2" fmla="*/ 12199952 w 12199952"/>
              <a:gd name="connsiteY2" fmla="*/ 6610662 h 6612610"/>
              <a:gd name="connsiteX3" fmla="*/ 11776332 w 12199952"/>
              <a:gd name="connsiteY3" fmla="*/ 6607445 h 6612610"/>
              <a:gd name="connsiteX4" fmla="*/ 11786665 w 12199952"/>
              <a:gd name="connsiteY4" fmla="*/ 6374969 h 6612610"/>
              <a:gd name="connsiteX5" fmla="*/ 5385864 w 12199952"/>
              <a:gd name="connsiteY5" fmla="*/ 6364637 h 6612610"/>
              <a:gd name="connsiteX6" fmla="*/ 5396196 w 12199952"/>
              <a:gd name="connsiteY6" fmla="*/ 6612610 h 6612610"/>
              <a:gd name="connsiteX7" fmla="*/ 3915644 w 12199952"/>
              <a:gd name="connsiteY7" fmla="*/ 6607878 h 6612610"/>
              <a:gd name="connsiteX8" fmla="*/ 3916616 w 12199952"/>
              <a:gd name="connsiteY8" fmla="*/ 6420897 h 6612610"/>
              <a:gd name="connsiteX9" fmla="*/ 766957 w 12199952"/>
              <a:gd name="connsiteY9" fmla="*/ 6427567 h 6612610"/>
              <a:gd name="connsiteX10" fmla="*/ 777070 w 12199952"/>
              <a:gd name="connsiteY10" fmla="*/ 6599267 h 6612610"/>
              <a:gd name="connsiteX11" fmla="*/ 0 w 12199952"/>
              <a:gd name="connsiteY11" fmla="*/ 6600330 h 6612610"/>
              <a:gd name="connsiteX12" fmla="*/ 7952 w 12199952"/>
              <a:gd name="connsiteY12" fmla="*/ 0 h 6612610"/>
              <a:gd name="connsiteX0" fmla="*/ 7952 w 12199952"/>
              <a:gd name="connsiteY0" fmla="*/ 0 h 6612610"/>
              <a:gd name="connsiteX1" fmla="*/ 12199952 w 12199952"/>
              <a:gd name="connsiteY1" fmla="*/ 0 h 6612610"/>
              <a:gd name="connsiteX2" fmla="*/ 12199952 w 12199952"/>
              <a:gd name="connsiteY2" fmla="*/ 6610662 h 6612610"/>
              <a:gd name="connsiteX3" fmla="*/ 11788005 w 12199952"/>
              <a:gd name="connsiteY3" fmla="*/ 6607445 h 6612610"/>
              <a:gd name="connsiteX4" fmla="*/ 11786665 w 12199952"/>
              <a:gd name="connsiteY4" fmla="*/ 6374969 h 6612610"/>
              <a:gd name="connsiteX5" fmla="*/ 5385864 w 12199952"/>
              <a:gd name="connsiteY5" fmla="*/ 6364637 h 6612610"/>
              <a:gd name="connsiteX6" fmla="*/ 5396196 w 12199952"/>
              <a:gd name="connsiteY6" fmla="*/ 6612610 h 6612610"/>
              <a:gd name="connsiteX7" fmla="*/ 3915644 w 12199952"/>
              <a:gd name="connsiteY7" fmla="*/ 6607878 h 6612610"/>
              <a:gd name="connsiteX8" fmla="*/ 3916616 w 12199952"/>
              <a:gd name="connsiteY8" fmla="*/ 6420897 h 6612610"/>
              <a:gd name="connsiteX9" fmla="*/ 766957 w 12199952"/>
              <a:gd name="connsiteY9" fmla="*/ 6427567 h 6612610"/>
              <a:gd name="connsiteX10" fmla="*/ 777070 w 12199952"/>
              <a:gd name="connsiteY10" fmla="*/ 6599267 h 6612610"/>
              <a:gd name="connsiteX11" fmla="*/ 0 w 12199952"/>
              <a:gd name="connsiteY11" fmla="*/ 6600330 h 6612610"/>
              <a:gd name="connsiteX12" fmla="*/ 7952 w 12199952"/>
              <a:gd name="connsiteY12" fmla="*/ 0 h 6612610"/>
              <a:gd name="connsiteX0" fmla="*/ 7952 w 12199952"/>
              <a:gd name="connsiteY0" fmla="*/ 0 h 6612610"/>
              <a:gd name="connsiteX1" fmla="*/ 12199952 w 12199952"/>
              <a:gd name="connsiteY1" fmla="*/ 0 h 6612610"/>
              <a:gd name="connsiteX2" fmla="*/ 12199952 w 12199952"/>
              <a:gd name="connsiteY2" fmla="*/ 6606771 h 6612610"/>
              <a:gd name="connsiteX3" fmla="*/ 11788005 w 12199952"/>
              <a:gd name="connsiteY3" fmla="*/ 6607445 h 6612610"/>
              <a:gd name="connsiteX4" fmla="*/ 11786665 w 12199952"/>
              <a:gd name="connsiteY4" fmla="*/ 6374969 h 6612610"/>
              <a:gd name="connsiteX5" fmla="*/ 5385864 w 12199952"/>
              <a:gd name="connsiteY5" fmla="*/ 6364637 h 6612610"/>
              <a:gd name="connsiteX6" fmla="*/ 5396196 w 12199952"/>
              <a:gd name="connsiteY6" fmla="*/ 6612610 h 6612610"/>
              <a:gd name="connsiteX7" fmla="*/ 3915644 w 12199952"/>
              <a:gd name="connsiteY7" fmla="*/ 6607878 h 6612610"/>
              <a:gd name="connsiteX8" fmla="*/ 3916616 w 12199952"/>
              <a:gd name="connsiteY8" fmla="*/ 6420897 h 6612610"/>
              <a:gd name="connsiteX9" fmla="*/ 766957 w 12199952"/>
              <a:gd name="connsiteY9" fmla="*/ 6427567 h 6612610"/>
              <a:gd name="connsiteX10" fmla="*/ 777070 w 12199952"/>
              <a:gd name="connsiteY10" fmla="*/ 6599267 h 6612610"/>
              <a:gd name="connsiteX11" fmla="*/ 0 w 12199952"/>
              <a:gd name="connsiteY11" fmla="*/ 6600330 h 6612610"/>
              <a:gd name="connsiteX12" fmla="*/ 7952 w 12199952"/>
              <a:gd name="connsiteY12" fmla="*/ 0 h 6612610"/>
              <a:gd name="connsiteX0" fmla="*/ 7952 w 12199952"/>
              <a:gd name="connsiteY0" fmla="*/ 0 h 6612610"/>
              <a:gd name="connsiteX1" fmla="*/ 12199952 w 12199952"/>
              <a:gd name="connsiteY1" fmla="*/ 0 h 6612610"/>
              <a:gd name="connsiteX2" fmla="*/ 12199952 w 12199952"/>
              <a:gd name="connsiteY2" fmla="*/ 6606771 h 6612610"/>
              <a:gd name="connsiteX3" fmla="*/ 11788005 w 12199952"/>
              <a:gd name="connsiteY3" fmla="*/ 6607445 h 6612610"/>
              <a:gd name="connsiteX4" fmla="*/ 11786665 w 12199952"/>
              <a:gd name="connsiteY4" fmla="*/ 6374969 h 6612610"/>
              <a:gd name="connsiteX5" fmla="*/ 5385864 w 12199952"/>
              <a:gd name="connsiteY5" fmla="*/ 6364637 h 6612610"/>
              <a:gd name="connsiteX6" fmla="*/ 5396196 w 12199952"/>
              <a:gd name="connsiteY6" fmla="*/ 6612610 h 6612610"/>
              <a:gd name="connsiteX7" fmla="*/ 3915644 w 12199952"/>
              <a:gd name="connsiteY7" fmla="*/ 6607878 h 6612610"/>
              <a:gd name="connsiteX8" fmla="*/ 3916616 w 12199952"/>
              <a:gd name="connsiteY8" fmla="*/ 6420897 h 6612610"/>
              <a:gd name="connsiteX9" fmla="*/ 766957 w 12199952"/>
              <a:gd name="connsiteY9" fmla="*/ 6427567 h 6612610"/>
              <a:gd name="connsiteX10" fmla="*/ 777070 w 12199952"/>
              <a:gd name="connsiteY10" fmla="*/ 6599267 h 6612610"/>
              <a:gd name="connsiteX11" fmla="*/ 0 w 12199952"/>
              <a:gd name="connsiteY11" fmla="*/ 6600330 h 6612610"/>
              <a:gd name="connsiteX12" fmla="*/ 7952 w 12199952"/>
              <a:gd name="connsiteY12" fmla="*/ 0 h 6612610"/>
              <a:gd name="connsiteX0" fmla="*/ 7952 w 12199952"/>
              <a:gd name="connsiteY0" fmla="*/ 0 h 6612610"/>
              <a:gd name="connsiteX1" fmla="*/ 12199952 w 12199952"/>
              <a:gd name="connsiteY1" fmla="*/ 0 h 6612610"/>
              <a:gd name="connsiteX2" fmla="*/ 12199952 w 12199952"/>
              <a:gd name="connsiteY2" fmla="*/ 6606771 h 6612610"/>
              <a:gd name="connsiteX3" fmla="*/ 11788005 w 12199952"/>
              <a:gd name="connsiteY3" fmla="*/ 6603553 h 6612610"/>
              <a:gd name="connsiteX4" fmla="*/ 11786665 w 12199952"/>
              <a:gd name="connsiteY4" fmla="*/ 6374969 h 6612610"/>
              <a:gd name="connsiteX5" fmla="*/ 5385864 w 12199952"/>
              <a:gd name="connsiteY5" fmla="*/ 6364637 h 6612610"/>
              <a:gd name="connsiteX6" fmla="*/ 5396196 w 12199952"/>
              <a:gd name="connsiteY6" fmla="*/ 6612610 h 6612610"/>
              <a:gd name="connsiteX7" fmla="*/ 3915644 w 12199952"/>
              <a:gd name="connsiteY7" fmla="*/ 6607878 h 6612610"/>
              <a:gd name="connsiteX8" fmla="*/ 3916616 w 12199952"/>
              <a:gd name="connsiteY8" fmla="*/ 6420897 h 6612610"/>
              <a:gd name="connsiteX9" fmla="*/ 766957 w 12199952"/>
              <a:gd name="connsiteY9" fmla="*/ 6427567 h 6612610"/>
              <a:gd name="connsiteX10" fmla="*/ 777070 w 12199952"/>
              <a:gd name="connsiteY10" fmla="*/ 6599267 h 6612610"/>
              <a:gd name="connsiteX11" fmla="*/ 0 w 12199952"/>
              <a:gd name="connsiteY11" fmla="*/ 6600330 h 6612610"/>
              <a:gd name="connsiteX12" fmla="*/ 7952 w 12199952"/>
              <a:gd name="connsiteY12" fmla="*/ 0 h 6612610"/>
              <a:gd name="connsiteX0" fmla="*/ 7952 w 12199952"/>
              <a:gd name="connsiteY0" fmla="*/ 0 h 6607878"/>
              <a:gd name="connsiteX1" fmla="*/ 12199952 w 12199952"/>
              <a:gd name="connsiteY1" fmla="*/ 0 h 6607878"/>
              <a:gd name="connsiteX2" fmla="*/ 12199952 w 12199952"/>
              <a:gd name="connsiteY2" fmla="*/ 6606771 h 6607878"/>
              <a:gd name="connsiteX3" fmla="*/ 11788005 w 12199952"/>
              <a:gd name="connsiteY3" fmla="*/ 6603553 h 6607878"/>
              <a:gd name="connsiteX4" fmla="*/ 11786665 w 12199952"/>
              <a:gd name="connsiteY4" fmla="*/ 6374969 h 6607878"/>
              <a:gd name="connsiteX5" fmla="*/ 5385864 w 12199952"/>
              <a:gd name="connsiteY5" fmla="*/ 6364637 h 6607878"/>
              <a:gd name="connsiteX6" fmla="*/ 5388414 w 12199952"/>
              <a:gd name="connsiteY6" fmla="*/ 6600936 h 6607878"/>
              <a:gd name="connsiteX7" fmla="*/ 3915644 w 12199952"/>
              <a:gd name="connsiteY7" fmla="*/ 6607878 h 6607878"/>
              <a:gd name="connsiteX8" fmla="*/ 3916616 w 12199952"/>
              <a:gd name="connsiteY8" fmla="*/ 6420897 h 6607878"/>
              <a:gd name="connsiteX9" fmla="*/ 766957 w 12199952"/>
              <a:gd name="connsiteY9" fmla="*/ 6427567 h 6607878"/>
              <a:gd name="connsiteX10" fmla="*/ 777070 w 12199952"/>
              <a:gd name="connsiteY10" fmla="*/ 6599267 h 6607878"/>
              <a:gd name="connsiteX11" fmla="*/ 0 w 12199952"/>
              <a:gd name="connsiteY11" fmla="*/ 6600330 h 6607878"/>
              <a:gd name="connsiteX12" fmla="*/ 7952 w 12199952"/>
              <a:gd name="connsiteY12" fmla="*/ 0 h 6607878"/>
              <a:gd name="connsiteX0" fmla="*/ 7952 w 12199952"/>
              <a:gd name="connsiteY0" fmla="*/ 0 h 6607878"/>
              <a:gd name="connsiteX1" fmla="*/ 12199952 w 12199952"/>
              <a:gd name="connsiteY1" fmla="*/ 0 h 6607878"/>
              <a:gd name="connsiteX2" fmla="*/ 12199952 w 12199952"/>
              <a:gd name="connsiteY2" fmla="*/ 6606771 h 6607878"/>
              <a:gd name="connsiteX3" fmla="*/ 11788005 w 12199952"/>
              <a:gd name="connsiteY3" fmla="*/ 6603553 h 6607878"/>
              <a:gd name="connsiteX4" fmla="*/ 11786665 w 12199952"/>
              <a:gd name="connsiteY4" fmla="*/ 6374969 h 6607878"/>
              <a:gd name="connsiteX5" fmla="*/ 5381973 w 12199952"/>
              <a:gd name="connsiteY5" fmla="*/ 6376310 h 6607878"/>
              <a:gd name="connsiteX6" fmla="*/ 5388414 w 12199952"/>
              <a:gd name="connsiteY6" fmla="*/ 6600936 h 6607878"/>
              <a:gd name="connsiteX7" fmla="*/ 3915644 w 12199952"/>
              <a:gd name="connsiteY7" fmla="*/ 6607878 h 6607878"/>
              <a:gd name="connsiteX8" fmla="*/ 3916616 w 12199952"/>
              <a:gd name="connsiteY8" fmla="*/ 6420897 h 6607878"/>
              <a:gd name="connsiteX9" fmla="*/ 766957 w 12199952"/>
              <a:gd name="connsiteY9" fmla="*/ 6427567 h 6607878"/>
              <a:gd name="connsiteX10" fmla="*/ 777070 w 12199952"/>
              <a:gd name="connsiteY10" fmla="*/ 6599267 h 6607878"/>
              <a:gd name="connsiteX11" fmla="*/ 0 w 12199952"/>
              <a:gd name="connsiteY11" fmla="*/ 6600330 h 6607878"/>
              <a:gd name="connsiteX12" fmla="*/ 7952 w 12199952"/>
              <a:gd name="connsiteY12" fmla="*/ 0 h 6607878"/>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66957 w 12199952"/>
              <a:gd name="connsiteY9" fmla="*/ 6427567 h 6606771"/>
              <a:gd name="connsiteX10" fmla="*/ 777070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78630 w 12199952"/>
              <a:gd name="connsiteY9" fmla="*/ 6427567 h 6606771"/>
              <a:gd name="connsiteX10" fmla="*/ 777070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78630 w 12199952"/>
              <a:gd name="connsiteY9" fmla="*/ 6427567 h 6606771"/>
              <a:gd name="connsiteX10" fmla="*/ 777070 w 12199952"/>
              <a:gd name="connsiteY10" fmla="*/ 6603158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78630 w 12199952"/>
              <a:gd name="connsiteY9" fmla="*/ 6427567 h 6606771"/>
              <a:gd name="connsiteX10" fmla="*/ 788743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78630 w 12199952"/>
              <a:gd name="connsiteY9" fmla="*/ 6427567 h 6606771"/>
              <a:gd name="connsiteX10" fmla="*/ 777069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78630 w 12199952"/>
              <a:gd name="connsiteY9" fmla="*/ 6415893 h 6606771"/>
              <a:gd name="connsiteX10" fmla="*/ 777069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35828 w 12199952"/>
              <a:gd name="connsiteY9" fmla="*/ 6419784 h 6606771"/>
              <a:gd name="connsiteX10" fmla="*/ 777069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74739 w 12199952"/>
              <a:gd name="connsiteY9" fmla="*/ 6419784 h 6606771"/>
              <a:gd name="connsiteX10" fmla="*/ 777069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74739 w 12199952"/>
              <a:gd name="connsiteY9" fmla="*/ 6423675 h 6606771"/>
              <a:gd name="connsiteX10" fmla="*/ 777069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65662 w 12199952"/>
              <a:gd name="connsiteY7" fmla="*/ 6600095 h 6606771"/>
              <a:gd name="connsiteX8" fmla="*/ 3916616 w 12199952"/>
              <a:gd name="connsiteY8" fmla="*/ 6420897 h 6606771"/>
              <a:gd name="connsiteX9" fmla="*/ 774739 w 12199952"/>
              <a:gd name="connsiteY9" fmla="*/ 6423675 h 6606771"/>
              <a:gd name="connsiteX10" fmla="*/ 777069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65662 w 12199952"/>
              <a:gd name="connsiteY7" fmla="*/ 6600095 h 6606771"/>
              <a:gd name="connsiteX8" fmla="*/ 4073778 w 12199952"/>
              <a:gd name="connsiteY8" fmla="*/ 6420897 h 6606771"/>
              <a:gd name="connsiteX9" fmla="*/ 774739 w 12199952"/>
              <a:gd name="connsiteY9" fmla="*/ 6423675 h 6606771"/>
              <a:gd name="connsiteX10" fmla="*/ 777069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65662 w 12199952"/>
              <a:gd name="connsiteY7" fmla="*/ 6600095 h 6606771"/>
              <a:gd name="connsiteX8" fmla="*/ 4073778 w 12199952"/>
              <a:gd name="connsiteY8" fmla="*/ 6420897 h 6606771"/>
              <a:gd name="connsiteX9" fmla="*/ 774739 w 12199952"/>
              <a:gd name="connsiteY9" fmla="*/ 6423675 h 6606771"/>
              <a:gd name="connsiteX10" fmla="*/ 759898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65662 w 12199952"/>
              <a:gd name="connsiteY7" fmla="*/ 6600095 h 6606771"/>
              <a:gd name="connsiteX8" fmla="*/ 4073778 w 12199952"/>
              <a:gd name="connsiteY8" fmla="*/ 6420897 h 6606771"/>
              <a:gd name="connsiteX9" fmla="*/ 753275 w 12199952"/>
              <a:gd name="connsiteY9" fmla="*/ 6423675 h 6606771"/>
              <a:gd name="connsiteX10" fmla="*/ 759898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65662 w 12199952"/>
              <a:gd name="connsiteY7" fmla="*/ 6600095 h 6606771"/>
              <a:gd name="connsiteX8" fmla="*/ 4073778 w 12199952"/>
              <a:gd name="connsiteY8" fmla="*/ 6420897 h 6606771"/>
              <a:gd name="connsiteX9" fmla="*/ 766154 w 12199952"/>
              <a:gd name="connsiteY9" fmla="*/ 6427968 h 6606771"/>
              <a:gd name="connsiteX10" fmla="*/ 759898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65662 w 12199952"/>
              <a:gd name="connsiteY7" fmla="*/ 6600095 h 6606771"/>
              <a:gd name="connsiteX8" fmla="*/ 4039434 w 12199952"/>
              <a:gd name="connsiteY8" fmla="*/ 6420897 h 6606771"/>
              <a:gd name="connsiteX9" fmla="*/ 766154 w 12199952"/>
              <a:gd name="connsiteY9" fmla="*/ 6427968 h 6606771"/>
              <a:gd name="connsiteX10" fmla="*/ 759898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39904 w 12199952"/>
              <a:gd name="connsiteY7" fmla="*/ 6604388 h 6606771"/>
              <a:gd name="connsiteX8" fmla="*/ 4039434 w 12199952"/>
              <a:gd name="connsiteY8" fmla="*/ 6420897 h 6606771"/>
              <a:gd name="connsiteX9" fmla="*/ 766154 w 12199952"/>
              <a:gd name="connsiteY9" fmla="*/ 6427968 h 6606771"/>
              <a:gd name="connsiteX10" fmla="*/ 759898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52783 w 12199952"/>
              <a:gd name="connsiteY7" fmla="*/ 6604388 h 6606771"/>
              <a:gd name="connsiteX8" fmla="*/ 4039434 w 12199952"/>
              <a:gd name="connsiteY8" fmla="*/ 6420897 h 6606771"/>
              <a:gd name="connsiteX9" fmla="*/ 766154 w 12199952"/>
              <a:gd name="connsiteY9" fmla="*/ 6427968 h 6606771"/>
              <a:gd name="connsiteX10" fmla="*/ 759898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52783 w 12199952"/>
              <a:gd name="connsiteY7" fmla="*/ 6604388 h 6606771"/>
              <a:gd name="connsiteX8" fmla="*/ 4039434 w 12199952"/>
              <a:gd name="connsiteY8" fmla="*/ 6420897 h 6606771"/>
              <a:gd name="connsiteX9" fmla="*/ 766154 w 12199952"/>
              <a:gd name="connsiteY9" fmla="*/ 6427968 h 6606771"/>
              <a:gd name="connsiteX10" fmla="*/ 768484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8681"/>
              <a:gd name="connsiteX1" fmla="*/ 12199952 w 12199952"/>
              <a:gd name="connsiteY1" fmla="*/ 0 h 6608681"/>
              <a:gd name="connsiteX2" fmla="*/ 12199952 w 12199952"/>
              <a:gd name="connsiteY2" fmla="*/ 6606771 h 6608681"/>
              <a:gd name="connsiteX3" fmla="*/ 11788005 w 12199952"/>
              <a:gd name="connsiteY3" fmla="*/ 6603553 h 6608681"/>
              <a:gd name="connsiteX4" fmla="*/ 11786665 w 12199952"/>
              <a:gd name="connsiteY4" fmla="*/ 6374969 h 6608681"/>
              <a:gd name="connsiteX5" fmla="*/ 5381973 w 12199952"/>
              <a:gd name="connsiteY5" fmla="*/ 6376310 h 6608681"/>
              <a:gd name="connsiteX6" fmla="*/ 5388414 w 12199952"/>
              <a:gd name="connsiteY6" fmla="*/ 6600936 h 6608681"/>
              <a:gd name="connsiteX7" fmla="*/ 4039904 w 12199952"/>
              <a:gd name="connsiteY7" fmla="*/ 6608681 h 6608681"/>
              <a:gd name="connsiteX8" fmla="*/ 4039434 w 12199952"/>
              <a:gd name="connsiteY8" fmla="*/ 6420897 h 6608681"/>
              <a:gd name="connsiteX9" fmla="*/ 766154 w 12199952"/>
              <a:gd name="connsiteY9" fmla="*/ 6427968 h 6608681"/>
              <a:gd name="connsiteX10" fmla="*/ 768484 w 12199952"/>
              <a:gd name="connsiteY10" fmla="*/ 6603560 h 6608681"/>
              <a:gd name="connsiteX11" fmla="*/ 0 w 12199952"/>
              <a:gd name="connsiteY11" fmla="*/ 6600330 h 6608681"/>
              <a:gd name="connsiteX12" fmla="*/ 7952 w 12199952"/>
              <a:gd name="connsiteY12" fmla="*/ 0 h 660868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39904 w 12199952"/>
              <a:gd name="connsiteY7" fmla="*/ 6595802 h 6606771"/>
              <a:gd name="connsiteX8" fmla="*/ 4039434 w 12199952"/>
              <a:gd name="connsiteY8" fmla="*/ 6420897 h 6606771"/>
              <a:gd name="connsiteX9" fmla="*/ 766154 w 12199952"/>
              <a:gd name="connsiteY9" fmla="*/ 6427968 h 6606771"/>
              <a:gd name="connsiteX10" fmla="*/ 768484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6266 w 12199952"/>
              <a:gd name="connsiteY5" fmla="*/ 6376310 h 6606771"/>
              <a:gd name="connsiteX6" fmla="*/ 5388414 w 12199952"/>
              <a:gd name="connsiteY6" fmla="*/ 6600936 h 6606771"/>
              <a:gd name="connsiteX7" fmla="*/ 4039904 w 12199952"/>
              <a:gd name="connsiteY7" fmla="*/ 6595802 h 6606771"/>
              <a:gd name="connsiteX8" fmla="*/ 4039434 w 12199952"/>
              <a:gd name="connsiteY8" fmla="*/ 6420897 h 6606771"/>
              <a:gd name="connsiteX9" fmla="*/ 766154 w 12199952"/>
              <a:gd name="connsiteY9" fmla="*/ 6427968 h 6606771"/>
              <a:gd name="connsiteX10" fmla="*/ 768484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599260 h 6606771"/>
              <a:gd name="connsiteX4" fmla="*/ 11786665 w 12199952"/>
              <a:gd name="connsiteY4" fmla="*/ 6374969 h 6606771"/>
              <a:gd name="connsiteX5" fmla="*/ 5386266 w 12199952"/>
              <a:gd name="connsiteY5" fmla="*/ 6376310 h 6606771"/>
              <a:gd name="connsiteX6" fmla="*/ 5388414 w 12199952"/>
              <a:gd name="connsiteY6" fmla="*/ 6600936 h 6606771"/>
              <a:gd name="connsiteX7" fmla="*/ 4039904 w 12199952"/>
              <a:gd name="connsiteY7" fmla="*/ 6595802 h 6606771"/>
              <a:gd name="connsiteX8" fmla="*/ 4039434 w 12199952"/>
              <a:gd name="connsiteY8" fmla="*/ 6420897 h 6606771"/>
              <a:gd name="connsiteX9" fmla="*/ 766154 w 12199952"/>
              <a:gd name="connsiteY9" fmla="*/ 6427968 h 6606771"/>
              <a:gd name="connsiteX10" fmla="*/ 768484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3560"/>
              <a:gd name="connsiteX1" fmla="*/ 12199952 w 12199952"/>
              <a:gd name="connsiteY1" fmla="*/ 0 h 6603560"/>
              <a:gd name="connsiteX2" fmla="*/ 12199952 w 12199952"/>
              <a:gd name="connsiteY2" fmla="*/ 6598185 h 6603560"/>
              <a:gd name="connsiteX3" fmla="*/ 11788005 w 12199952"/>
              <a:gd name="connsiteY3" fmla="*/ 6599260 h 6603560"/>
              <a:gd name="connsiteX4" fmla="*/ 11786665 w 12199952"/>
              <a:gd name="connsiteY4" fmla="*/ 6374969 h 6603560"/>
              <a:gd name="connsiteX5" fmla="*/ 5386266 w 12199952"/>
              <a:gd name="connsiteY5" fmla="*/ 6376310 h 6603560"/>
              <a:gd name="connsiteX6" fmla="*/ 5388414 w 12199952"/>
              <a:gd name="connsiteY6" fmla="*/ 6600936 h 6603560"/>
              <a:gd name="connsiteX7" fmla="*/ 4039904 w 12199952"/>
              <a:gd name="connsiteY7" fmla="*/ 6595802 h 6603560"/>
              <a:gd name="connsiteX8" fmla="*/ 4039434 w 12199952"/>
              <a:gd name="connsiteY8" fmla="*/ 6420897 h 6603560"/>
              <a:gd name="connsiteX9" fmla="*/ 766154 w 12199952"/>
              <a:gd name="connsiteY9" fmla="*/ 6427968 h 6603560"/>
              <a:gd name="connsiteX10" fmla="*/ 768484 w 12199952"/>
              <a:gd name="connsiteY10" fmla="*/ 6603560 h 6603560"/>
              <a:gd name="connsiteX11" fmla="*/ 0 w 12199952"/>
              <a:gd name="connsiteY11" fmla="*/ 6600330 h 6603560"/>
              <a:gd name="connsiteX12" fmla="*/ 7952 w 12199952"/>
              <a:gd name="connsiteY12" fmla="*/ 0 h 6603560"/>
              <a:gd name="connsiteX0" fmla="*/ 7952 w 12199952"/>
              <a:gd name="connsiteY0" fmla="*/ 0 h 6603560"/>
              <a:gd name="connsiteX1" fmla="*/ 12199952 w 12199952"/>
              <a:gd name="connsiteY1" fmla="*/ 0 h 6603560"/>
              <a:gd name="connsiteX2" fmla="*/ 12199952 w 12199952"/>
              <a:gd name="connsiteY2" fmla="*/ 6598185 h 6603560"/>
              <a:gd name="connsiteX3" fmla="*/ 11788005 w 12199952"/>
              <a:gd name="connsiteY3" fmla="*/ 6599260 h 6603560"/>
              <a:gd name="connsiteX4" fmla="*/ 11786665 w 12199952"/>
              <a:gd name="connsiteY4" fmla="*/ 6374969 h 6603560"/>
              <a:gd name="connsiteX5" fmla="*/ 5386266 w 12199952"/>
              <a:gd name="connsiteY5" fmla="*/ 6376310 h 6603560"/>
              <a:gd name="connsiteX6" fmla="*/ 5392707 w 12199952"/>
              <a:gd name="connsiteY6" fmla="*/ 6596643 h 6603560"/>
              <a:gd name="connsiteX7" fmla="*/ 4039904 w 12199952"/>
              <a:gd name="connsiteY7" fmla="*/ 6595802 h 6603560"/>
              <a:gd name="connsiteX8" fmla="*/ 4039434 w 12199952"/>
              <a:gd name="connsiteY8" fmla="*/ 6420897 h 6603560"/>
              <a:gd name="connsiteX9" fmla="*/ 766154 w 12199952"/>
              <a:gd name="connsiteY9" fmla="*/ 6427968 h 6603560"/>
              <a:gd name="connsiteX10" fmla="*/ 768484 w 12199952"/>
              <a:gd name="connsiteY10" fmla="*/ 6603560 h 6603560"/>
              <a:gd name="connsiteX11" fmla="*/ 0 w 12199952"/>
              <a:gd name="connsiteY11" fmla="*/ 6600330 h 6603560"/>
              <a:gd name="connsiteX12" fmla="*/ 7952 w 12199952"/>
              <a:gd name="connsiteY12" fmla="*/ 0 h 6603560"/>
              <a:gd name="connsiteX0" fmla="*/ 7952 w 12199952"/>
              <a:gd name="connsiteY0" fmla="*/ 0 h 6600330"/>
              <a:gd name="connsiteX1" fmla="*/ 12199952 w 12199952"/>
              <a:gd name="connsiteY1" fmla="*/ 0 h 6600330"/>
              <a:gd name="connsiteX2" fmla="*/ 12199952 w 12199952"/>
              <a:gd name="connsiteY2" fmla="*/ 6598185 h 6600330"/>
              <a:gd name="connsiteX3" fmla="*/ 11788005 w 12199952"/>
              <a:gd name="connsiteY3" fmla="*/ 6599260 h 6600330"/>
              <a:gd name="connsiteX4" fmla="*/ 11786665 w 12199952"/>
              <a:gd name="connsiteY4" fmla="*/ 6374969 h 6600330"/>
              <a:gd name="connsiteX5" fmla="*/ 5386266 w 12199952"/>
              <a:gd name="connsiteY5" fmla="*/ 6376310 h 6600330"/>
              <a:gd name="connsiteX6" fmla="*/ 5392707 w 12199952"/>
              <a:gd name="connsiteY6" fmla="*/ 6596643 h 6600330"/>
              <a:gd name="connsiteX7" fmla="*/ 4039904 w 12199952"/>
              <a:gd name="connsiteY7" fmla="*/ 6595802 h 6600330"/>
              <a:gd name="connsiteX8" fmla="*/ 4039434 w 12199952"/>
              <a:gd name="connsiteY8" fmla="*/ 6420897 h 6600330"/>
              <a:gd name="connsiteX9" fmla="*/ 766154 w 12199952"/>
              <a:gd name="connsiteY9" fmla="*/ 6427968 h 6600330"/>
              <a:gd name="connsiteX10" fmla="*/ 755606 w 12199952"/>
              <a:gd name="connsiteY10" fmla="*/ 6590681 h 6600330"/>
              <a:gd name="connsiteX11" fmla="*/ 0 w 12199952"/>
              <a:gd name="connsiteY11" fmla="*/ 6600330 h 6600330"/>
              <a:gd name="connsiteX12" fmla="*/ 7952 w 12199952"/>
              <a:gd name="connsiteY12" fmla="*/ 0 h 6600330"/>
              <a:gd name="connsiteX0" fmla="*/ 7952 w 12199952"/>
              <a:gd name="connsiteY0" fmla="*/ 0 h 6600330"/>
              <a:gd name="connsiteX1" fmla="*/ 12199952 w 12199952"/>
              <a:gd name="connsiteY1" fmla="*/ 0 h 6600330"/>
              <a:gd name="connsiteX2" fmla="*/ 12199952 w 12199952"/>
              <a:gd name="connsiteY2" fmla="*/ 6598185 h 6600330"/>
              <a:gd name="connsiteX3" fmla="*/ 11788005 w 12199952"/>
              <a:gd name="connsiteY3" fmla="*/ 6599260 h 6600330"/>
              <a:gd name="connsiteX4" fmla="*/ 11786665 w 12199952"/>
              <a:gd name="connsiteY4" fmla="*/ 6374969 h 6600330"/>
              <a:gd name="connsiteX5" fmla="*/ 5386266 w 12199952"/>
              <a:gd name="connsiteY5" fmla="*/ 6376310 h 6600330"/>
              <a:gd name="connsiteX6" fmla="*/ 5392707 w 12199952"/>
              <a:gd name="connsiteY6" fmla="*/ 6596643 h 6600330"/>
              <a:gd name="connsiteX7" fmla="*/ 4039904 w 12199952"/>
              <a:gd name="connsiteY7" fmla="*/ 6595802 h 6600330"/>
              <a:gd name="connsiteX8" fmla="*/ 4039434 w 12199952"/>
              <a:gd name="connsiteY8" fmla="*/ 6420897 h 6600330"/>
              <a:gd name="connsiteX9" fmla="*/ 766154 w 12199952"/>
              <a:gd name="connsiteY9" fmla="*/ 6427968 h 6600330"/>
              <a:gd name="connsiteX10" fmla="*/ 768485 w 12199952"/>
              <a:gd name="connsiteY10" fmla="*/ 6594974 h 6600330"/>
              <a:gd name="connsiteX11" fmla="*/ 0 w 12199952"/>
              <a:gd name="connsiteY11" fmla="*/ 6600330 h 6600330"/>
              <a:gd name="connsiteX12" fmla="*/ 7952 w 12199952"/>
              <a:gd name="connsiteY12" fmla="*/ 0 h 6600330"/>
              <a:gd name="connsiteX0" fmla="*/ 7952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5386266 w 12199952"/>
              <a:gd name="connsiteY5" fmla="*/ 6376310 h 6599260"/>
              <a:gd name="connsiteX6" fmla="*/ 5392707 w 12199952"/>
              <a:gd name="connsiteY6" fmla="*/ 6596643 h 6599260"/>
              <a:gd name="connsiteX7" fmla="*/ 4039904 w 12199952"/>
              <a:gd name="connsiteY7" fmla="*/ 6595802 h 6599260"/>
              <a:gd name="connsiteX8" fmla="*/ 4039434 w 12199952"/>
              <a:gd name="connsiteY8" fmla="*/ 6420897 h 6599260"/>
              <a:gd name="connsiteX9" fmla="*/ 766154 w 12199952"/>
              <a:gd name="connsiteY9" fmla="*/ 6427968 h 6599260"/>
              <a:gd name="connsiteX10" fmla="*/ 768485 w 12199952"/>
              <a:gd name="connsiteY10" fmla="*/ 6594974 h 6599260"/>
              <a:gd name="connsiteX11" fmla="*/ 0 w 12199952"/>
              <a:gd name="connsiteY11" fmla="*/ 6590805 h 6599260"/>
              <a:gd name="connsiteX12" fmla="*/ 7952 w 12199952"/>
              <a:gd name="connsiteY12" fmla="*/ 0 h 6599260"/>
              <a:gd name="connsiteX0" fmla="*/ 7952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5386266 w 12199952"/>
              <a:gd name="connsiteY5" fmla="*/ 6376310 h 6599260"/>
              <a:gd name="connsiteX6" fmla="*/ 5392707 w 12199952"/>
              <a:gd name="connsiteY6" fmla="*/ 6596643 h 6599260"/>
              <a:gd name="connsiteX7" fmla="*/ 4039904 w 12199952"/>
              <a:gd name="connsiteY7" fmla="*/ 6595802 h 6599260"/>
              <a:gd name="connsiteX8" fmla="*/ 4039434 w 12199952"/>
              <a:gd name="connsiteY8" fmla="*/ 6420897 h 6599260"/>
              <a:gd name="connsiteX9" fmla="*/ 766154 w 12199952"/>
              <a:gd name="connsiteY9" fmla="*/ 6427968 h 6599260"/>
              <a:gd name="connsiteX10" fmla="*/ 758960 w 12199952"/>
              <a:gd name="connsiteY10" fmla="*/ 6598149 h 6599260"/>
              <a:gd name="connsiteX11" fmla="*/ 0 w 12199952"/>
              <a:gd name="connsiteY11" fmla="*/ 6590805 h 6599260"/>
              <a:gd name="connsiteX12" fmla="*/ 7952 w 12199952"/>
              <a:gd name="connsiteY12" fmla="*/ 0 h 6599260"/>
              <a:gd name="connsiteX0" fmla="*/ 7952 w 12199952"/>
              <a:gd name="connsiteY0" fmla="*/ 0 h 6601324"/>
              <a:gd name="connsiteX1" fmla="*/ 12199952 w 12199952"/>
              <a:gd name="connsiteY1" fmla="*/ 0 h 6601324"/>
              <a:gd name="connsiteX2" fmla="*/ 12199952 w 12199952"/>
              <a:gd name="connsiteY2" fmla="*/ 6598185 h 6601324"/>
              <a:gd name="connsiteX3" fmla="*/ 11788005 w 12199952"/>
              <a:gd name="connsiteY3" fmla="*/ 6599260 h 6601324"/>
              <a:gd name="connsiteX4" fmla="*/ 11786665 w 12199952"/>
              <a:gd name="connsiteY4" fmla="*/ 6374969 h 6601324"/>
              <a:gd name="connsiteX5" fmla="*/ 5386266 w 12199952"/>
              <a:gd name="connsiteY5" fmla="*/ 6376310 h 6601324"/>
              <a:gd name="connsiteX6" fmla="*/ 5392707 w 12199952"/>
              <a:gd name="connsiteY6" fmla="*/ 6596643 h 6601324"/>
              <a:gd name="connsiteX7" fmla="*/ 4039904 w 12199952"/>
              <a:gd name="connsiteY7" fmla="*/ 6595802 h 6601324"/>
              <a:gd name="connsiteX8" fmla="*/ 4039434 w 12199952"/>
              <a:gd name="connsiteY8" fmla="*/ 6420897 h 6601324"/>
              <a:gd name="connsiteX9" fmla="*/ 766154 w 12199952"/>
              <a:gd name="connsiteY9" fmla="*/ 6427968 h 6601324"/>
              <a:gd name="connsiteX10" fmla="*/ 768485 w 12199952"/>
              <a:gd name="connsiteY10" fmla="*/ 6601324 h 6601324"/>
              <a:gd name="connsiteX11" fmla="*/ 0 w 12199952"/>
              <a:gd name="connsiteY11" fmla="*/ 6590805 h 6601324"/>
              <a:gd name="connsiteX12" fmla="*/ 7952 w 12199952"/>
              <a:gd name="connsiteY12" fmla="*/ 0 h 6601324"/>
              <a:gd name="connsiteX0" fmla="*/ 7952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5386266 w 12199952"/>
              <a:gd name="connsiteY5" fmla="*/ 6376310 h 6599260"/>
              <a:gd name="connsiteX6" fmla="*/ 5392707 w 12199952"/>
              <a:gd name="connsiteY6" fmla="*/ 6596643 h 6599260"/>
              <a:gd name="connsiteX7" fmla="*/ 4039904 w 12199952"/>
              <a:gd name="connsiteY7" fmla="*/ 6595802 h 6599260"/>
              <a:gd name="connsiteX8" fmla="*/ 4039434 w 12199952"/>
              <a:gd name="connsiteY8" fmla="*/ 6420897 h 6599260"/>
              <a:gd name="connsiteX9" fmla="*/ 766154 w 12199952"/>
              <a:gd name="connsiteY9" fmla="*/ 6427968 h 6599260"/>
              <a:gd name="connsiteX10" fmla="*/ 762135 w 12199952"/>
              <a:gd name="connsiteY10" fmla="*/ 6594974 h 6599260"/>
              <a:gd name="connsiteX11" fmla="*/ 0 w 12199952"/>
              <a:gd name="connsiteY11" fmla="*/ 6590805 h 6599260"/>
              <a:gd name="connsiteX12" fmla="*/ 7952 w 12199952"/>
              <a:gd name="connsiteY12" fmla="*/ 0 h 6599260"/>
              <a:gd name="connsiteX0" fmla="*/ 7952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5386266 w 12199952"/>
              <a:gd name="connsiteY5" fmla="*/ 6376310 h 6599260"/>
              <a:gd name="connsiteX6" fmla="*/ 5386357 w 12199952"/>
              <a:gd name="connsiteY6" fmla="*/ 6596643 h 6599260"/>
              <a:gd name="connsiteX7" fmla="*/ 4039904 w 12199952"/>
              <a:gd name="connsiteY7" fmla="*/ 6595802 h 6599260"/>
              <a:gd name="connsiteX8" fmla="*/ 4039434 w 12199952"/>
              <a:gd name="connsiteY8" fmla="*/ 6420897 h 6599260"/>
              <a:gd name="connsiteX9" fmla="*/ 766154 w 12199952"/>
              <a:gd name="connsiteY9" fmla="*/ 6427968 h 6599260"/>
              <a:gd name="connsiteX10" fmla="*/ 762135 w 12199952"/>
              <a:gd name="connsiteY10" fmla="*/ 6594974 h 6599260"/>
              <a:gd name="connsiteX11" fmla="*/ 0 w 12199952"/>
              <a:gd name="connsiteY11" fmla="*/ 6590805 h 6599260"/>
              <a:gd name="connsiteX12" fmla="*/ 7952 w 12199952"/>
              <a:gd name="connsiteY12" fmla="*/ 0 h 6599260"/>
              <a:gd name="connsiteX0" fmla="*/ 7952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5386266 w 12199952"/>
              <a:gd name="connsiteY5" fmla="*/ 6398535 h 6599260"/>
              <a:gd name="connsiteX6" fmla="*/ 5386357 w 12199952"/>
              <a:gd name="connsiteY6" fmla="*/ 6596643 h 6599260"/>
              <a:gd name="connsiteX7" fmla="*/ 4039904 w 12199952"/>
              <a:gd name="connsiteY7" fmla="*/ 6595802 h 6599260"/>
              <a:gd name="connsiteX8" fmla="*/ 4039434 w 12199952"/>
              <a:gd name="connsiteY8" fmla="*/ 6420897 h 6599260"/>
              <a:gd name="connsiteX9" fmla="*/ 766154 w 12199952"/>
              <a:gd name="connsiteY9" fmla="*/ 6427968 h 6599260"/>
              <a:gd name="connsiteX10" fmla="*/ 762135 w 12199952"/>
              <a:gd name="connsiteY10" fmla="*/ 6594974 h 6599260"/>
              <a:gd name="connsiteX11" fmla="*/ 0 w 12199952"/>
              <a:gd name="connsiteY11" fmla="*/ 6590805 h 6599260"/>
              <a:gd name="connsiteX12" fmla="*/ 7952 w 12199952"/>
              <a:gd name="connsiteY12" fmla="*/ 0 h 6599260"/>
              <a:gd name="connsiteX0" fmla="*/ 7952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5386266 w 12199952"/>
              <a:gd name="connsiteY4" fmla="*/ 6398535 h 6599260"/>
              <a:gd name="connsiteX5" fmla="*/ 5386357 w 12199952"/>
              <a:gd name="connsiteY5" fmla="*/ 6596643 h 6599260"/>
              <a:gd name="connsiteX6" fmla="*/ 4039904 w 12199952"/>
              <a:gd name="connsiteY6" fmla="*/ 6595802 h 6599260"/>
              <a:gd name="connsiteX7" fmla="*/ 4039434 w 12199952"/>
              <a:gd name="connsiteY7" fmla="*/ 6420897 h 6599260"/>
              <a:gd name="connsiteX8" fmla="*/ 766154 w 12199952"/>
              <a:gd name="connsiteY8" fmla="*/ 6427968 h 6599260"/>
              <a:gd name="connsiteX9" fmla="*/ 762135 w 12199952"/>
              <a:gd name="connsiteY9" fmla="*/ 6594974 h 6599260"/>
              <a:gd name="connsiteX10" fmla="*/ 0 w 12199952"/>
              <a:gd name="connsiteY10" fmla="*/ 6590805 h 6599260"/>
              <a:gd name="connsiteX11" fmla="*/ 7952 w 12199952"/>
              <a:gd name="connsiteY11" fmla="*/ 0 h 6599260"/>
              <a:gd name="connsiteX0" fmla="*/ 7952 w 12199952"/>
              <a:gd name="connsiteY0" fmla="*/ 0 h 6598185"/>
              <a:gd name="connsiteX1" fmla="*/ 12199952 w 12199952"/>
              <a:gd name="connsiteY1" fmla="*/ 0 h 6598185"/>
              <a:gd name="connsiteX2" fmla="*/ 12199952 w 12199952"/>
              <a:gd name="connsiteY2" fmla="*/ 6598185 h 6598185"/>
              <a:gd name="connsiteX3" fmla="*/ 5739543 w 12199952"/>
              <a:gd name="connsiteY3" fmla="*/ 6389535 h 6598185"/>
              <a:gd name="connsiteX4" fmla="*/ 5386266 w 12199952"/>
              <a:gd name="connsiteY4" fmla="*/ 6398535 h 6598185"/>
              <a:gd name="connsiteX5" fmla="*/ 5386357 w 12199952"/>
              <a:gd name="connsiteY5" fmla="*/ 6596643 h 6598185"/>
              <a:gd name="connsiteX6" fmla="*/ 4039904 w 12199952"/>
              <a:gd name="connsiteY6" fmla="*/ 6595802 h 6598185"/>
              <a:gd name="connsiteX7" fmla="*/ 4039434 w 12199952"/>
              <a:gd name="connsiteY7" fmla="*/ 6420897 h 6598185"/>
              <a:gd name="connsiteX8" fmla="*/ 766154 w 12199952"/>
              <a:gd name="connsiteY8" fmla="*/ 6427968 h 6598185"/>
              <a:gd name="connsiteX9" fmla="*/ 762135 w 12199952"/>
              <a:gd name="connsiteY9" fmla="*/ 6594974 h 6598185"/>
              <a:gd name="connsiteX10" fmla="*/ 0 w 12199952"/>
              <a:gd name="connsiteY10" fmla="*/ 6590805 h 6598185"/>
              <a:gd name="connsiteX11" fmla="*/ 7952 w 12199952"/>
              <a:gd name="connsiteY11" fmla="*/ 0 h 6598185"/>
              <a:gd name="connsiteX0" fmla="*/ 7952 w 12199952"/>
              <a:gd name="connsiteY0" fmla="*/ 0 h 6596643"/>
              <a:gd name="connsiteX1" fmla="*/ 12199952 w 12199952"/>
              <a:gd name="connsiteY1" fmla="*/ 0 h 6596643"/>
              <a:gd name="connsiteX2" fmla="*/ 5739543 w 12199952"/>
              <a:gd name="connsiteY2" fmla="*/ 6389535 h 6596643"/>
              <a:gd name="connsiteX3" fmla="*/ 5386266 w 12199952"/>
              <a:gd name="connsiteY3" fmla="*/ 6398535 h 6596643"/>
              <a:gd name="connsiteX4" fmla="*/ 5386357 w 12199952"/>
              <a:gd name="connsiteY4" fmla="*/ 6596643 h 6596643"/>
              <a:gd name="connsiteX5" fmla="*/ 4039904 w 12199952"/>
              <a:gd name="connsiteY5" fmla="*/ 6595802 h 6596643"/>
              <a:gd name="connsiteX6" fmla="*/ 4039434 w 12199952"/>
              <a:gd name="connsiteY6" fmla="*/ 6420897 h 6596643"/>
              <a:gd name="connsiteX7" fmla="*/ 766154 w 12199952"/>
              <a:gd name="connsiteY7" fmla="*/ 6427968 h 6596643"/>
              <a:gd name="connsiteX8" fmla="*/ 762135 w 12199952"/>
              <a:gd name="connsiteY8" fmla="*/ 6594974 h 6596643"/>
              <a:gd name="connsiteX9" fmla="*/ 0 w 12199952"/>
              <a:gd name="connsiteY9" fmla="*/ 6590805 h 6596643"/>
              <a:gd name="connsiteX10" fmla="*/ 7952 w 12199952"/>
              <a:gd name="connsiteY10" fmla="*/ 0 h 6596643"/>
              <a:gd name="connsiteX0" fmla="*/ 7952 w 5739543"/>
              <a:gd name="connsiteY0" fmla="*/ 0 h 6596643"/>
              <a:gd name="connsiteX1" fmla="*/ 5690095 w 5739543"/>
              <a:gd name="connsiteY1" fmla="*/ 1182848 h 6596643"/>
              <a:gd name="connsiteX2" fmla="*/ 5739543 w 5739543"/>
              <a:gd name="connsiteY2" fmla="*/ 6389535 h 6596643"/>
              <a:gd name="connsiteX3" fmla="*/ 5386266 w 5739543"/>
              <a:gd name="connsiteY3" fmla="*/ 6398535 h 6596643"/>
              <a:gd name="connsiteX4" fmla="*/ 5386357 w 5739543"/>
              <a:gd name="connsiteY4" fmla="*/ 6596643 h 6596643"/>
              <a:gd name="connsiteX5" fmla="*/ 4039904 w 5739543"/>
              <a:gd name="connsiteY5" fmla="*/ 6595802 h 6596643"/>
              <a:gd name="connsiteX6" fmla="*/ 4039434 w 5739543"/>
              <a:gd name="connsiteY6" fmla="*/ 6420897 h 6596643"/>
              <a:gd name="connsiteX7" fmla="*/ 766154 w 5739543"/>
              <a:gd name="connsiteY7" fmla="*/ 6427968 h 6596643"/>
              <a:gd name="connsiteX8" fmla="*/ 762135 w 5739543"/>
              <a:gd name="connsiteY8" fmla="*/ 6594974 h 6596643"/>
              <a:gd name="connsiteX9" fmla="*/ 0 w 5739543"/>
              <a:gd name="connsiteY9" fmla="*/ 6590805 h 6596643"/>
              <a:gd name="connsiteX10" fmla="*/ 7952 w 5739543"/>
              <a:gd name="connsiteY10" fmla="*/ 0 h 6596643"/>
              <a:gd name="connsiteX0" fmla="*/ 7952 w 5739543"/>
              <a:gd name="connsiteY0" fmla="*/ 0 h 5422184"/>
              <a:gd name="connsiteX1" fmla="*/ 5690095 w 5739543"/>
              <a:gd name="connsiteY1" fmla="*/ 8389 h 5422184"/>
              <a:gd name="connsiteX2" fmla="*/ 5739543 w 5739543"/>
              <a:gd name="connsiteY2" fmla="*/ 5215076 h 5422184"/>
              <a:gd name="connsiteX3" fmla="*/ 5386266 w 5739543"/>
              <a:gd name="connsiteY3" fmla="*/ 5224076 h 5422184"/>
              <a:gd name="connsiteX4" fmla="*/ 5386357 w 5739543"/>
              <a:gd name="connsiteY4" fmla="*/ 5422184 h 5422184"/>
              <a:gd name="connsiteX5" fmla="*/ 4039904 w 5739543"/>
              <a:gd name="connsiteY5" fmla="*/ 5421343 h 5422184"/>
              <a:gd name="connsiteX6" fmla="*/ 4039434 w 5739543"/>
              <a:gd name="connsiteY6" fmla="*/ 5246438 h 5422184"/>
              <a:gd name="connsiteX7" fmla="*/ 766154 w 5739543"/>
              <a:gd name="connsiteY7" fmla="*/ 5253509 h 5422184"/>
              <a:gd name="connsiteX8" fmla="*/ 762135 w 5739543"/>
              <a:gd name="connsiteY8" fmla="*/ 5420515 h 5422184"/>
              <a:gd name="connsiteX9" fmla="*/ 0 w 5739543"/>
              <a:gd name="connsiteY9" fmla="*/ 5416346 h 5422184"/>
              <a:gd name="connsiteX10" fmla="*/ 7952 w 5739543"/>
              <a:gd name="connsiteY10" fmla="*/ 0 h 5422184"/>
              <a:gd name="connsiteX0" fmla="*/ 7952 w 5739543"/>
              <a:gd name="connsiteY0" fmla="*/ 41945 h 5413795"/>
              <a:gd name="connsiteX1" fmla="*/ 5690095 w 5739543"/>
              <a:gd name="connsiteY1" fmla="*/ 0 h 5413795"/>
              <a:gd name="connsiteX2" fmla="*/ 5739543 w 5739543"/>
              <a:gd name="connsiteY2" fmla="*/ 5206687 h 5413795"/>
              <a:gd name="connsiteX3" fmla="*/ 5386266 w 5739543"/>
              <a:gd name="connsiteY3" fmla="*/ 5215687 h 5413795"/>
              <a:gd name="connsiteX4" fmla="*/ 5386357 w 5739543"/>
              <a:gd name="connsiteY4" fmla="*/ 5413795 h 5413795"/>
              <a:gd name="connsiteX5" fmla="*/ 4039904 w 5739543"/>
              <a:gd name="connsiteY5" fmla="*/ 5412954 h 5413795"/>
              <a:gd name="connsiteX6" fmla="*/ 4039434 w 5739543"/>
              <a:gd name="connsiteY6" fmla="*/ 5238049 h 5413795"/>
              <a:gd name="connsiteX7" fmla="*/ 766154 w 5739543"/>
              <a:gd name="connsiteY7" fmla="*/ 5245120 h 5413795"/>
              <a:gd name="connsiteX8" fmla="*/ 762135 w 5739543"/>
              <a:gd name="connsiteY8" fmla="*/ 5412126 h 5413795"/>
              <a:gd name="connsiteX9" fmla="*/ 0 w 5739543"/>
              <a:gd name="connsiteY9" fmla="*/ 5407957 h 5413795"/>
              <a:gd name="connsiteX10" fmla="*/ 7952 w 5739543"/>
              <a:gd name="connsiteY10" fmla="*/ 41945 h 5413795"/>
              <a:gd name="connsiteX0" fmla="*/ 7952 w 5739543"/>
              <a:gd name="connsiteY0" fmla="*/ 0 h 5413795"/>
              <a:gd name="connsiteX1" fmla="*/ 5690095 w 5739543"/>
              <a:gd name="connsiteY1" fmla="*/ 0 h 5413795"/>
              <a:gd name="connsiteX2" fmla="*/ 5739543 w 5739543"/>
              <a:gd name="connsiteY2" fmla="*/ 5206687 h 5413795"/>
              <a:gd name="connsiteX3" fmla="*/ 5386266 w 5739543"/>
              <a:gd name="connsiteY3" fmla="*/ 5215687 h 5413795"/>
              <a:gd name="connsiteX4" fmla="*/ 5386357 w 5739543"/>
              <a:gd name="connsiteY4" fmla="*/ 5413795 h 5413795"/>
              <a:gd name="connsiteX5" fmla="*/ 4039904 w 5739543"/>
              <a:gd name="connsiteY5" fmla="*/ 5412954 h 5413795"/>
              <a:gd name="connsiteX6" fmla="*/ 4039434 w 5739543"/>
              <a:gd name="connsiteY6" fmla="*/ 5238049 h 5413795"/>
              <a:gd name="connsiteX7" fmla="*/ 766154 w 5739543"/>
              <a:gd name="connsiteY7" fmla="*/ 5245120 h 5413795"/>
              <a:gd name="connsiteX8" fmla="*/ 762135 w 5739543"/>
              <a:gd name="connsiteY8" fmla="*/ 5412126 h 5413795"/>
              <a:gd name="connsiteX9" fmla="*/ 0 w 5739543"/>
              <a:gd name="connsiteY9" fmla="*/ 5407957 h 5413795"/>
              <a:gd name="connsiteX10" fmla="*/ 7952 w 5739543"/>
              <a:gd name="connsiteY10" fmla="*/ 0 h 5413795"/>
              <a:gd name="connsiteX0" fmla="*/ 7952 w 5739543"/>
              <a:gd name="connsiteY0" fmla="*/ 0 h 5413795"/>
              <a:gd name="connsiteX1" fmla="*/ 5690095 w 5739543"/>
              <a:gd name="connsiteY1" fmla="*/ 0 h 5413795"/>
              <a:gd name="connsiteX2" fmla="*/ 5739543 w 5739543"/>
              <a:gd name="connsiteY2" fmla="*/ 5206687 h 5413795"/>
              <a:gd name="connsiteX3" fmla="*/ 5381186 w 5739543"/>
              <a:gd name="connsiteY3" fmla="*/ 5210607 h 5413795"/>
              <a:gd name="connsiteX4" fmla="*/ 5386357 w 5739543"/>
              <a:gd name="connsiteY4" fmla="*/ 5413795 h 5413795"/>
              <a:gd name="connsiteX5" fmla="*/ 4039904 w 5739543"/>
              <a:gd name="connsiteY5" fmla="*/ 5412954 h 5413795"/>
              <a:gd name="connsiteX6" fmla="*/ 4039434 w 5739543"/>
              <a:gd name="connsiteY6" fmla="*/ 5238049 h 5413795"/>
              <a:gd name="connsiteX7" fmla="*/ 766154 w 5739543"/>
              <a:gd name="connsiteY7" fmla="*/ 5245120 h 5413795"/>
              <a:gd name="connsiteX8" fmla="*/ 762135 w 5739543"/>
              <a:gd name="connsiteY8" fmla="*/ 5412126 h 5413795"/>
              <a:gd name="connsiteX9" fmla="*/ 0 w 5739543"/>
              <a:gd name="connsiteY9" fmla="*/ 5407957 h 5413795"/>
              <a:gd name="connsiteX10" fmla="*/ 7952 w 5739543"/>
              <a:gd name="connsiteY10" fmla="*/ 0 h 5413795"/>
              <a:gd name="connsiteX0" fmla="*/ 7952 w 5739543"/>
              <a:gd name="connsiteY0" fmla="*/ 0 h 5413795"/>
              <a:gd name="connsiteX1" fmla="*/ 5690095 w 5739543"/>
              <a:gd name="connsiteY1" fmla="*/ 0 h 5413795"/>
              <a:gd name="connsiteX2" fmla="*/ 5739543 w 5739543"/>
              <a:gd name="connsiteY2" fmla="*/ 5206687 h 5413795"/>
              <a:gd name="connsiteX3" fmla="*/ 5381186 w 5739543"/>
              <a:gd name="connsiteY3" fmla="*/ 5210607 h 5413795"/>
              <a:gd name="connsiteX4" fmla="*/ 5386357 w 5739543"/>
              <a:gd name="connsiteY4" fmla="*/ 5413795 h 5413795"/>
              <a:gd name="connsiteX5" fmla="*/ 4039904 w 5739543"/>
              <a:gd name="connsiteY5" fmla="*/ 5412954 h 5413795"/>
              <a:gd name="connsiteX6" fmla="*/ 4039434 w 5739543"/>
              <a:gd name="connsiteY6" fmla="*/ 5238049 h 5413795"/>
              <a:gd name="connsiteX7" fmla="*/ 766154 w 5739543"/>
              <a:gd name="connsiteY7" fmla="*/ 5245120 h 5413795"/>
              <a:gd name="connsiteX8" fmla="*/ 762135 w 5739543"/>
              <a:gd name="connsiteY8" fmla="*/ 5412126 h 5413795"/>
              <a:gd name="connsiteX9" fmla="*/ 0 w 5739543"/>
              <a:gd name="connsiteY9" fmla="*/ 5407957 h 5413795"/>
              <a:gd name="connsiteX10" fmla="*/ 7952 w 5739543"/>
              <a:gd name="connsiteY10" fmla="*/ 0 h 5413795"/>
              <a:gd name="connsiteX0" fmla="*/ 7952 w 5725403"/>
              <a:gd name="connsiteY0" fmla="*/ 0 h 5413795"/>
              <a:gd name="connsiteX1" fmla="*/ 5690095 w 5725403"/>
              <a:gd name="connsiteY1" fmla="*/ 0 h 5413795"/>
              <a:gd name="connsiteX2" fmla="*/ 5725403 w 5725403"/>
              <a:gd name="connsiteY2" fmla="*/ 5206687 h 5413795"/>
              <a:gd name="connsiteX3" fmla="*/ 5381186 w 5725403"/>
              <a:gd name="connsiteY3" fmla="*/ 5210607 h 5413795"/>
              <a:gd name="connsiteX4" fmla="*/ 5386357 w 5725403"/>
              <a:gd name="connsiteY4" fmla="*/ 5413795 h 5413795"/>
              <a:gd name="connsiteX5" fmla="*/ 4039904 w 5725403"/>
              <a:gd name="connsiteY5" fmla="*/ 5412954 h 5413795"/>
              <a:gd name="connsiteX6" fmla="*/ 4039434 w 5725403"/>
              <a:gd name="connsiteY6" fmla="*/ 5238049 h 5413795"/>
              <a:gd name="connsiteX7" fmla="*/ 766154 w 5725403"/>
              <a:gd name="connsiteY7" fmla="*/ 5245120 h 5413795"/>
              <a:gd name="connsiteX8" fmla="*/ 762135 w 5725403"/>
              <a:gd name="connsiteY8" fmla="*/ 5412126 h 5413795"/>
              <a:gd name="connsiteX9" fmla="*/ 0 w 5725403"/>
              <a:gd name="connsiteY9" fmla="*/ 5407957 h 5413795"/>
              <a:gd name="connsiteX10" fmla="*/ 7952 w 5725403"/>
              <a:gd name="connsiteY10" fmla="*/ 0 h 5413795"/>
              <a:gd name="connsiteX0" fmla="*/ 7952 w 5725403"/>
              <a:gd name="connsiteY0" fmla="*/ 0 h 5413795"/>
              <a:gd name="connsiteX1" fmla="*/ 5690095 w 5725403"/>
              <a:gd name="connsiteY1" fmla="*/ 0 h 5413795"/>
              <a:gd name="connsiteX2" fmla="*/ 5725403 w 5725403"/>
              <a:gd name="connsiteY2" fmla="*/ 5206687 h 5413795"/>
              <a:gd name="connsiteX3" fmla="*/ 5381186 w 5725403"/>
              <a:gd name="connsiteY3" fmla="*/ 5210607 h 5413795"/>
              <a:gd name="connsiteX4" fmla="*/ 5386357 w 5725403"/>
              <a:gd name="connsiteY4" fmla="*/ 5413795 h 5413795"/>
              <a:gd name="connsiteX5" fmla="*/ 4039904 w 5725403"/>
              <a:gd name="connsiteY5" fmla="*/ 5412954 h 5413795"/>
              <a:gd name="connsiteX6" fmla="*/ 4039434 w 5725403"/>
              <a:gd name="connsiteY6" fmla="*/ 5238049 h 5413795"/>
              <a:gd name="connsiteX7" fmla="*/ 766154 w 5725403"/>
              <a:gd name="connsiteY7" fmla="*/ 5245120 h 5413795"/>
              <a:gd name="connsiteX8" fmla="*/ 762135 w 5725403"/>
              <a:gd name="connsiteY8" fmla="*/ 5412126 h 5413795"/>
              <a:gd name="connsiteX9" fmla="*/ 0 w 5725403"/>
              <a:gd name="connsiteY9" fmla="*/ 5407957 h 5413795"/>
              <a:gd name="connsiteX10" fmla="*/ 7952 w 5725403"/>
              <a:gd name="connsiteY10" fmla="*/ 0 h 5413795"/>
              <a:gd name="connsiteX0" fmla="*/ 7952 w 5725403"/>
              <a:gd name="connsiteY0" fmla="*/ 0 h 5413795"/>
              <a:gd name="connsiteX1" fmla="*/ 5690095 w 5725403"/>
              <a:gd name="connsiteY1" fmla="*/ 0 h 5413795"/>
              <a:gd name="connsiteX2" fmla="*/ 5725403 w 5725403"/>
              <a:gd name="connsiteY2" fmla="*/ 5206687 h 5413795"/>
              <a:gd name="connsiteX3" fmla="*/ 5376473 w 5725403"/>
              <a:gd name="connsiteY3" fmla="*/ 5205893 h 5413795"/>
              <a:gd name="connsiteX4" fmla="*/ 5386357 w 5725403"/>
              <a:gd name="connsiteY4" fmla="*/ 5413795 h 5413795"/>
              <a:gd name="connsiteX5" fmla="*/ 4039904 w 5725403"/>
              <a:gd name="connsiteY5" fmla="*/ 5412954 h 5413795"/>
              <a:gd name="connsiteX6" fmla="*/ 4039434 w 5725403"/>
              <a:gd name="connsiteY6" fmla="*/ 5238049 h 5413795"/>
              <a:gd name="connsiteX7" fmla="*/ 766154 w 5725403"/>
              <a:gd name="connsiteY7" fmla="*/ 5245120 h 5413795"/>
              <a:gd name="connsiteX8" fmla="*/ 762135 w 5725403"/>
              <a:gd name="connsiteY8" fmla="*/ 5412126 h 5413795"/>
              <a:gd name="connsiteX9" fmla="*/ 0 w 5725403"/>
              <a:gd name="connsiteY9" fmla="*/ 5407957 h 5413795"/>
              <a:gd name="connsiteX10" fmla="*/ 7952 w 5725403"/>
              <a:gd name="connsiteY10" fmla="*/ 0 h 5413795"/>
              <a:gd name="connsiteX0" fmla="*/ 7952 w 5725403"/>
              <a:gd name="connsiteY0" fmla="*/ 0 h 5413795"/>
              <a:gd name="connsiteX1" fmla="*/ 5690095 w 5725403"/>
              <a:gd name="connsiteY1" fmla="*/ 0 h 5413795"/>
              <a:gd name="connsiteX2" fmla="*/ 5725403 w 5725403"/>
              <a:gd name="connsiteY2" fmla="*/ 5168980 h 5413795"/>
              <a:gd name="connsiteX3" fmla="*/ 5376473 w 5725403"/>
              <a:gd name="connsiteY3" fmla="*/ 5205893 h 5413795"/>
              <a:gd name="connsiteX4" fmla="*/ 5386357 w 5725403"/>
              <a:gd name="connsiteY4" fmla="*/ 5413795 h 5413795"/>
              <a:gd name="connsiteX5" fmla="*/ 4039904 w 5725403"/>
              <a:gd name="connsiteY5" fmla="*/ 5412954 h 5413795"/>
              <a:gd name="connsiteX6" fmla="*/ 4039434 w 5725403"/>
              <a:gd name="connsiteY6" fmla="*/ 5238049 h 5413795"/>
              <a:gd name="connsiteX7" fmla="*/ 766154 w 5725403"/>
              <a:gd name="connsiteY7" fmla="*/ 5245120 h 5413795"/>
              <a:gd name="connsiteX8" fmla="*/ 762135 w 5725403"/>
              <a:gd name="connsiteY8" fmla="*/ 5412126 h 5413795"/>
              <a:gd name="connsiteX9" fmla="*/ 0 w 5725403"/>
              <a:gd name="connsiteY9" fmla="*/ 5407957 h 5413795"/>
              <a:gd name="connsiteX10" fmla="*/ 7952 w 5725403"/>
              <a:gd name="connsiteY10" fmla="*/ 0 h 5413795"/>
              <a:gd name="connsiteX0" fmla="*/ 7952 w 5720689"/>
              <a:gd name="connsiteY0" fmla="*/ 0 h 5413795"/>
              <a:gd name="connsiteX1" fmla="*/ 5690095 w 5720689"/>
              <a:gd name="connsiteY1" fmla="*/ 0 h 5413795"/>
              <a:gd name="connsiteX2" fmla="*/ 5720689 w 5720689"/>
              <a:gd name="connsiteY2" fmla="*/ 5201974 h 5413795"/>
              <a:gd name="connsiteX3" fmla="*/ 5376473 w 5720689"/>
              <a:gd name="connsiteY3" fmla="*/ 5205893 h 5413795"/>
              <a:gd name="connsiteX4" fmla="*/ 5386357 w 5720689"/>
              <a:gd name="connsiteY4" fmla="*/ 5413795 h 5413795"/>
              <a:gd name="connsiteX5" fmla="*/ 4039904 w 5720689"/>
              <a:gd name="connsiteY5" fmla="*/ 5412954 h 5413795"/>
              <a:gd name="connsiteX6" fmla="*/ 4039434 w 5720689"/>
              <a:gd name="connsiteY6" fmla="*/ 5238049 h 5413795"/>
              <a:gd name="connsiteX7" fmla="*/ 766154 w 5720689"/>
              <a:gd name="connsiteY7" fmla="*/ 5245120 h 5413795"/>
              <a:gd name="connsiteX8" fmla="*/ 762135 w 5720689"/>
              <a:gd name="connsiteY8" fmla="*/ 5412126 h 5413795"/>
              <a:gd name="connsiteX9" fmla="*/ 0 w 5720689"/>
              <a:gd name="connsiteY9" fmla="*/ 5407957 h 5413795"/>
              <a:gd name="connsiteX10" fmla="*/ 7952 w 5720689"/>
              <a:gd name="connsiteY10" fmla="*/ 0 h 5413795"/>
              <a:gd name="connsiteX0" fmla="*/ 7952 w 5720689"/>
              <a:gd name="connsiteY0" fmla="*/ 0 h 5413795"/>
              <a:gd name="connsiteX1" fmla="*/ 5690095 w 5720689"/>
              <a:gd name="connsiteY1" fmla="*/ 0 h 5413795"/>
              <a:gd name="connsiteX2" fmla="*/ 5720689 w 5720689"/>
              <a:gd name="connsiteY2" fmla="*/ 5201974 h 5413795"/>
              <a:gd name="connsiteX3" fmla="*/ 5376473 w 5720689"/>
              <a:gd name="connsiteY3" fmla="*/ 5205893 h 5413795"/>
              <a:gd name="connsiteX4" fmla="*/ 5386357 w 5720689"/>
              <a:gd name="connsiteY4" fmla="*/ 5413795 h 5413795"/>
              <a:gd name="connsiteX5" fmla="*/ 4039904 w 5720689"/>
              <a:gd name="connsiteY5" fmla="*/ 5412954 h 5413795"/>
              <a:gd name="connsiteX6" fmla="*/ 4039434 w 5720689"/>
              <a:gd name="connsiteY6" fmla="*/ 5238049 h 5413795"/>
              <a:gd name="connsiteX7" fmla="*/ 766154 w 5720689"/>
              <a:gd name="connsiteY7" fmla="*/ 5245120 h 5413795"/>
              <a:gd name="connsiteX8" fmla="*/ 762135 w 5720689"/>
              <a:gd name="connsiteY8" fmla="*/ 5412126 h 5413795"/>
              <a:gd name="connsiteX9" fmla="*/ 0 w 5720689"/>
              <a:gd name="connsiteY9" fmla="*/ 5407957 h 5413795"/>
              <a:gd name="connsiteX10" fmla="*/ 7952 w 5720689"/>
              <a:gd name="connsiteY10" fmla="*/ 0 h 5413795"/>
              <a:gd name="connsiteX0" fmla="*/ 7952 w 5720689"/>
              <a:gd name="connsiteY0" fmla="*/ 0 h 5413795"/>
              <a:gd name="connsiteX1" fmla="*/ 5690095 w 5720689"/>
              <a:gd name="connsiteY1" fmla="*/ 0 h 5413795"/>
              <a:gd name="connsiteX2" fmla="*/ 5720689 w 5720689"/>
              <a:gd name="connsiteY2" fmla="*/ 5201974 h 5413795"/>
              <a:gd name="connsiteX3" fmla="*/ 5367046 w 5720689"/>
              <a:gd name="connsiteY3" fmla="*/ 5106912 h 5413795"/>
              <a:gd name="connsiteX4" fmla="*/ 5386357 w 5720689"/>
              <a:gd name="connsiteY4" fmla="*/ 5413795 h 5413795"/>
              <a:gd name="connsiteX5" fmla="*/ 4039904 w 5720689"/>
              <a:gd name="connsiteY5" fmla="*/ 5412954 h 5413795"/>
              <a:gd name="connsiteX6" fmla="*/ 4039434 w 5720689"/>
              <a:gd name="connsiteY6" fmla="*/ 5238049 h 5413795"/>
              <a:gd name="connsiteX7" fmla="*/ 766154 w 5720689"/>
              <a:gd name="connsiteY7" fmla="*/ 5245120 h 5413795"/>
              <a:gd name="connsiteX8" fmla="*/ 762135 w 5720689"/>
              <a:gd name="connsiteY8" fmla="*/ 5412126 h 5413795"/>
              <a:gd name="connsiteX9" fmla="*/ 0 w 5720689"/>
              <a:gd name="connsiteY9" fmla="*/ 5407957 h 5413795"/>
              <a:gd name="connsiteX10" fmla="*/ 7952 w 5720689"/>
              <a:gd name="connsiteY10" fmla="*/ 0 h 5413795"/>
              <a:gd name="connsiteX0" fmla="*/ 7952 w 5720689"/>
              <a:gd name="connsiteY0" fmla="*/ 0 h 5413795"/>
              <a:gd name="connsiteX1" fmla="*/ 5690095 w 5720689"/>
              <a:gd name="connsiteY1" fmla="*/ 0 h 5413795"/>
              <a:gd name="connsiteX2" fmla="*/ 5720689 w 5720689"/>
              <a:gd name="connsiteY2" fmla="*/ 5201974 h 5413795"/>
              <a:gd name="connsiteX3" fmla="*/ 5385900 w 5720689"/>
              <a:gd name="connsiteY3" fmla="*/ 5201180 h 5413795"/>
              <a:gd name="connsiteX4" fmla="*/ 5386357 w 5720689"/>
              <a:gd name="connsiteY4" fmla="*/ 5413795 h 5413795"/>
              <a:gd name="connsiteX5" fmla="*/ 4039904 w 5720689"/>
              <a:gd name="connsiteY5" fmla="*/ 5412954 h 5413795"/>
              <a:gd name="connsiteX6" fmla="*/ 4039434 w 5720689"/>
              <a:gd name="connsiteY6" fmla="*/ 5238049 h 5413795"/>
              <a:gd name="connsiteX7" fmla="*/ 766154 w 5720689"/>
              <a:gd name="connsiteY7" fmla="*/ 5245120 h 5413795"/>
              <a:gd name="connsiteX8" fmla="*/ 762135 w 5720689"/>
              <a:gd name="connsiteY8" fmla="*/ 5412126 h 5413795"/>
              <a:gd name="connsiteX9" fmla="*/ 0 w 5720689"/>
              <a:gd name="connsiteY9" fmla="*/ 5407957 h 5413795"/>
              <a:gd name="connsiteX10" fmla="*/ 7952 w 5720689"/>
              <a:gd name="connsiteY10" fmla="*/ 0 h 5413795"/>
              <a:gd name="connsiteX0" fmla="*/ 7952 w 5720689"/>
              <a:gd name="connsiteY0" fmla="*/ 0 h 5413795"/>
              <a:gd name="connsiteX1" fmla="*/ 5690095 w 5720689"/>
              <a:gd name="connsiteY1" fmla="*/ 0 h 5413795"/>
              <a:gd name="connsiteX2" fmla="*/ 5720689 w 5720689"/>
              <a:gd name="connsiteY2" fmla="*/ 5201974 h 5413795"/>
              <a:gd name="connsiteX3" fmla="*/ 5385900 w 5720689"/>
              <a:gd name="connsiteY3" fmla="*/ 5201180 h 5413795"/>
              <a:gd name="connsiteX4" fmla="*/ 5386357 w 5720689"/>
              <a:gd name="connsiteY4" fmla="*/ 5413795 h 5413795"/>
              <a:gd name="connsiteX5" fmla="*/ 4039904 w 5720689"/>
              <a:gd name="connsiteY5" fmla="*/ 5412954 h 5413795"/>
              <a:gd name="connsiteX6" fmla="*/ 4039434 w 5720689"/>
              <a:gd name="connsiteY6" fmla="*/ 5238049 h 5413795"/>
              <a:gd name="connsiteX7" fmla="*/ 762135 w 5720689"/>
              <a:gd name="connsiteY7" fmla="*/ 5412126 h 5413795"/>
              <a:gd name="connsiteX8" fmla="*/ 0 w 5720689"/>
              <a:gd name="connsiteY8" fmla="*/ 5407957 h 5413795"/>
              <a:gd name="connsiteX9" fmla="*/ 7952 w 5720689"/>
              <a:gd name="connsiteY9" fmla="*/ 0 h 5413795"/>
              <a:gd name="connsiteX0" fmla="*/ 7952 w 5720689"/>
              <a:gd name="connsiteY0" fmla="*/ 0 h 5413795"/>
              <a:gd name="connsiteX1" fmla="*/ 5690095 w 5720689"/>
              <a:gd name="connsiteY1" fmla="*/ 0 h 5413795"/>
              <a:gd name="connsiteX2" fmla="*/ 5720689 w 5720689"/>
              <a:gd name="connsiteY2" fmla="*/ 5201974 h 5413795"/>
              <a:gd name="connsiteX3" fmla="*/ 5385900 w 5720689"/>
              <a:gd name="connsiteY3" fmla="*/ 5201180 h 5413795"/>
              <a:gd name="connsiteX4" fmla="*/ 5386357 w 5720689"/>
              <a:gd name="connsiteY4" fmla="*/ 5413795 h 5413795"/>
              <a:gd name="connsiteX5" fmla="*/ 4039904 w 5720689"/>
              <a:gd name="connsiteY5" fmla="*/ 5412954 h 5413795"/>
              <a:gd name="connsiteX6" fmla="*/ 4039434 w 5720689"/>
              <a:gd name="connsiteY6" fmla="*/ 5238049 h 5413795"/>
              <a:gd name="connsiteX7" fmla="*/ 0 w 5720689"/>
              <a:gd name="connsiteY7" fmla="*/ 5407957 h 5413795"/>
              <a:gd name="connsiteX8" fmla="*/ 7952 w 5720689"/>
              <a:gd name="connsiteY8" fmla="*/ 0 h 5413795"/>
              <a:gd name="connsiteX0" fmla="*/ 7952 w 5720689"/>
              <a:gd name="connsiteY0" fmla="*/ 0 h 5809998"/>
              <a:gd name="connsiteX1" fmla="*/ 5690095 w 5720689"/>
              <a:gd name="connsiteY1" fmla="*/ 0 h 5809998"/>
              <a:gd name="connsiteX2" fmla="*/ 5720689 w 5720689"/>
              <a:gd name="connsiteY2" fmla="*/ 5201974 h 5809998"/>
              <a:gd name="connsiteX3" fmla="*/ 5385900 w 5720689"/>
              <a:gd name="connsiteY3" fmla="*/ 5201180 h 5809998"/>
              <a:gd name="connsiteX4" fmla="*/ 5386357 w 5720689"/>
              <a:gd name="connsiteY4" fmla="*/ 5413795 h 5809998"/>
              <a:gd name="connsiteX5" fmla="*/ 4039904 w 5720689"/>
              <a:gd name="connsiteY5" fmla="*/ 5412954 h 5809998"/>
              <a:gd name="connsiteX6" fmla="*/ 0 w 5720689"/>
              <a:gd name="connsiteY6" fmla="*/ 5407957 h 5809998"/>
              <a:gd name="connsiteX7" fmla="*/ 7952 w 5720689"/>
              <a:gd name="connsiteY7" fmla="*/ 0 h 5809998"/>
              <a:gd name="connsiteX0" fmla="*/ 7952 w 5720689"/>
              <a:gd name="connsiteY0" fmla="*/ 0 h 5413795"/>
              <a:gd name="connsiteX1" fmla="*/ 5690095 w 5720689"/>
              <a:gd name="connsiteY1" fmla="*/ 0 h 5413795"/>
              <a:gd name="connsiteX2" fmla="*/ 5720689 w 5720689"/>
              <a:gd name="connsiteY2" fmla="*/ 5201974 h 5413795"/>
              <a:gd name="connsiteX3" fmla="*/ 5385900 w 5720689"/>
              <a:gd name="connsiteY3" fmla="*/ 5201180 h 5413795"/>
              <a:gd name="connsiteX4" fmla="*/ 5386357 w 5720689"/>
              <a:gd name="connsiteY4" fmla="*/ 5413795 h 5413795"/>
              <a:gd name="connsiteX5" fmla="*/ 0 w 5720689"/>
              <a:gd name="connsiteY5" fmla="*/ 5407957 h 5413795"/>
              <a:gd name="connsiteX6" fmla="*/ 7952 w 5720689"/>
              <a:gd name="connsiteY6" fmla="*/ 0 h 5413795"/>
              <a:gd name="connsiteX0" fmla="*/ 7952 w 5720689"/>
              <a:gd name="connsiteY0" fmla="*/ 0 h 5752227"/>
              <a:gd name="connsiteX1" fmla="*/ 5690095 w 5720689"/>
              <a:gd name="connsiteY1" fmla="*/ 0 h 5752227"/>
              <a:gd name="connsiteX2" fmla="*/ 5720689 w 5720689"/>
              <a:gd name="connsiteY2" fmla="*/ 5201974 h 5752227"/>
              <a:gd name="connsiteX3" fmla="*/ 5385900 w 5720689"/>
              <a:gd name="connsiteY3" fmla="*/ 5201180 h 5752227"/>
              <a:gd name="connsiteX4" fmla="*/ 0 w 5720689"/>
              <a:gd name="connsiteY4" fmla="*/ 5407957 h 5752227"/>
              <a:gd name="connsiteX5" fmla="*/ 7952 w 5720689"/>
              <a:gd name="connsiteY5" fmla="*/ 0 h 5752227"/>
              <a:gd name="connsiteX0" fmla="*/ 7952 w 5720689"/>
              <a:gd name="connsiteY0" fmla="*/ 0 h 5407957"/>
              <a:gd name="connsiteX1" fmla="*/ 5690095 w 5720689"/>
              <a:gd name="connsiteY1" fmla="*/ 0 h 5407957"/>
              <a:gd name="connsiteX2" fmla="*/ 5720689 w 5720689"/>
              <a:gd name="connsiteY2" fmla="*/ 5201974 h 5407957"/>
              <a:gd name="connsiteX3" fmla="*/ 0 w 5720689"/>
              <a:gd name="connsiteY3" fmla="*/ 5407957 h 5407957"/>
              <a:gd name="connsiteX4" fmla="*/ 7952 w 5720689"/>
              <a:gd name="connsiteY4" fmla="*/ 0 h 5407957"/>
              <a:gd name="connsiteX0" fmla="*/ 7952 w 5720689"/>
              <a:gd name="connsiteY0" fmla="*/ 0 h 5683755"/>
              <a:gd name="connsiteX1" fmla="*/ 5690095 w 5720689"/>
              <a:gd name="connsiteY1" fmla="*/ 0 h 5683755"/>
              <a:gd name="connsiteX2" fmla="*/ 5720689 w 5720689"/>
              <a:gd name="connsiteY2" fmla="*/ 5683755 h 5683755"/>
              <a:gd name="connsiteX3" fmla="*/ 0 w 5720689"/>
              <a:gd name="connsiteY3" fmla="*/ 5407957 h 5683755"/>
              <a:gd name="connsiteX4" fmla="*/ 7952 w 5720689"/>
              <a:gd name="connsiteY4" fmla="*/ 0 h 5683755"/>
              <a:gd name="connsiteX0" fmla="*/ 7952 w 5720689"/>
              <a:gd name="connsiteY0" fmla="*/ 0 h 5683755"/>
              <a:gd name="connsiteX1" fmla="*/ 5690095 w 5720689"/>
              <a:gd name="connsiteY1" fmla="*/ 0 h 5683755"/>
              <a:gd name="connsiteX2" fmla="*/ 5720689 w 5720689"/>
              <a:gd name="connsiteY2" fmla="*/ 5683755 h 5683755"/>
              <a:gd name="connsiteX3" fmla="*/ 0 w 5720689"/>
              <a:gd name="connsiteY3" fmla="*/ 5683260 h 5683755"/>
              <a:gd name="connsiteX4" fmla="*/ 7952 w 5720689"/>
              <a:gd name="connsiteY4" fmla="*/ 0 h 5683755"/>
              <a:gd name="connsiteX0" fmla="*/ 7952 w 5691192"/>
              <a:gd name="connsiteY0" fmla="*/ 0 h 5683755"/>
              <a:gd name="connsiteX1" fmla="*/ 5690095 w 5691192"/>
              <a:gd name="connsiteY1" fmla="*/ 0 h 5683755"/>
              <a:gd name="connsiteX2" fmla="*/ 5691192 w 5691192"/>
              <a:gd name="connsiteY2" fmla="*/ 5683755 h 5683755"/>
              <a:gd name="connsiteX3" fmla="*/ 0 w 5691192"/>
              <a:gd name="connsiteY3" fmla="*/ 5683260 h 5683755"/>
              <a:gd name="connsiteX4" fmla="*/ 7952 w 5691192"/>
              <a:gd name="connsiteY4" fmla="*/ 0 h 5683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192" h="5683755">
                <a:moveTo>
                  <a:pt x="7952" y="0"/>
                </a:moveTo>
                <a:lnTo>
                  <a:pt x="5690095" y="0"/>
                </a:lnTo>
                <a:cubicBezTo>
                  <a:pt x="5690461" y="1894585"/>
                  <a:pt x="5690826" y="3789170"/>
                  <a:pt x="5691192" y="5683755"/>
                </a:cubicBezTo>
                <a:lnTo>
                  <a:pt x="0" y="5683260"/>
                </a:lnTo>
                <a:cubicBezTo>
                  <a:pt x="2651" y="3479706"/>
                  <a:pt x="5301" y="2203554"/>
                  <a:pt x="7952" y="0"/>
                </a:cubicBezTo>
                <a:close/>
              </a:path>
            </a:pathLst>
          </a:custGeom>
        </p:spPr>
        <p:txBody>
          <a:bodyPr/>
          <a:lstStyle/>
          <a:p>
            <a:r>
              <a:rPr lang="de-DE" dirty="0"/>
              <a:t>    </a:t>
            </a:r>
          </a:p>
        </p:txBody>
      </p:sp>
      <p:sp>
        <p:nvSpPr>
          <p:cNvPr id="7" name="Fußzeilenplatzhalter 2">
            <a:extLst>
              <a:ext uri="{FF2B5EF4-FFF2-40B4-BE49-F238E27FC236}">
                <a16:creationId xmlns:a16="http://schemas.microsoft.com/office/drawing/2014/main" id="{AB65F899-8B5D-0BCC-3EEF-54EDF542E2AC}"/>
              </a:ext>
            </a:extLst>
          </p:cNvPr>
          <p:cNvSpPr>
            <a:spLocks noGrp="1"/>
          </p:cNvSpPr>
          <p:nvPr>
            <p:ph type="ftr" sz="quarter" idx="20"/>
          </p:nvPr>
        </p:nvSpPr>
        <p:spPr>
          <a:xfrm>
            <a:off x="3251497" y="6410896"/>
            <a:ext cx="6480000" cy="360000"/>
          </a:xfrm>
          <a:prstGeom prst="rect">
            <a:avLst/>
          </a:prstGeom>
        </p:spPr>
        <p:txBody>
          <a:bodyPr/>
          <a:lstStyle/>
          <a:p>
            <a:r>
              <a:rPr lang="de-DE" smtClean="0"/>
              <a:t>Information zu den Elektronischen Begleitinformationen Städtebauförderung </a:t>
            </a:r>
            <a:endParaRPr lang="de-DE" dirty="0"/>
          </a:p>
        </p:txBody>
      </p:sp>
    </p:spTree>
    <p:extLst>
      <p:ext uri="{BB962C8B-B14F-4D97-AF65-F5344CB8AC3E}">
        <p14:creationId xmlns:p14="http://schemas.microsoft.com/office/powerpoint/2010/main" val="1874835232"/>
      </p:ext>
    </p:extLst>
  </p:cSld>
  <p:clrMapOvr>
    <a:masterClrMapping/>
  </p:clrMapOvr>
  <p:transition spd="slow">
    <p:wipe dir="u"/>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4725" userDrawn="1">
          <p15:clr>
            <a:srgbClr val="FBAE40"/>
          </p15:clr>
        </p15:guide>
        <p15:guide id="3" pos="48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itBild_rechts">
    <p:spTree>
      <p:nvGrpSpPr>
        <p:cNvPr id="1" name=""/>
        <p:cNvGrpSpPr/>
        <p:nvPr/>
      </p:nvGrpSpPr>
      <p:grpSpPr>
        <a:xfrm>
          <a:off x="0" y="0"/>
          <a:ext cx="0" cy="0"/>
          <a:chOff x="0" y="0"/>
          <a:chExt cx="0" cy="0"/>
        </a:xfrm>
      </p:grpSpPr>
      <p:cxnSp>
        <p:nvCxnSpPr>
          <p:cNvPr id="9" name="Gerade Verbindung 8">
            <a:extLst>
              <a:ext uri="{FF2B5EF4-FFF2-40B4-BE49-F238E27FC236}">
                <a16:creationId xmlns:a16="http://schemas.microsoft.com/office/drawing/2014/main" id="{B7D905C8-F04F-D42D-01C6-82AF127CD835}"/>
              </a:ext>
            </a:extLst>
          </p:cNvPr>
          <p:cNvCxnSpPr>
            <a:cxnSpLocks/>
          </p:cNvCxnSpPr>
          <p:nvPr userDrawn="1"/>
        </p:nvCxnSpPr>
        <p:spPr>
          <a:xfrm>
            <a:off x="794795" y="833133"/>
            <a:ext cx="949124" cy="0"/>
          </a:xfrm>
          <a:prstGeom prst="line">
            <a:avLst/>
          </a:prstGeom>
          <a:ln w="31750">
            <a:solidFill>
              <a:srgbClr val="A61637"/>
            </a:solidFill>
          </a:ln>
        </p:spPr>
        <p:style>
          <a:lnRef idx="1">
            <a:schemeClr val="accent1"/>
          </a:lnRef>
          <a:fillRef idx="0">
            <a:schemeClr val="accent1"/>
          </a:fillRef>
          <a:effectRef idx="0">
            <a:schemeClr val="accent1"/>
          </a:effectRef>
          <a:fontRef idx="minor">
            <a:schemeClr val="tx1"/>
          </a:fontRef>
        </p:style>
      </p:cxnSp>
      <p:sp>
        <p:nvSpPr>
          <p:cNvPr id="19" name="Textplatzhalter 18">
            <a:extLst>
              <a:ext uri="{FF2B5EF4-FFF2-40B4-BE49-F238E27FC236}">
                <a16:creationId xmlns:a16="http://schemas.microsoft.com/office/drawing/2014/main" id="{3F58A1C8-AD4D-A00D-FDAC-1334D6D50F58}"/>
              </a:ext>
            </a:extLst>
          </p:cNvPr>
          <p:cNvSpPr>
            <a:spLocks noGrp="1"/>
          </p:cNvSpPr>
          <p:nvPr>
            <p:ph type="body" sz="quarter" idx="18" hasCustomPrompt="1"/>
          </p:nvPr>
        </p:nvSpPr>
        <p:spPr>
          <a:xfrm>
            <a:off x="762573" y="1170876"/>
            <a:ext cx="5107875" cy="4899723"/>
          </a:xfrm>
          <a:prstGeom prst="rect">
            <a:avLst/>
          </a:prstGeom>
        </p:spPr>
        <p:txBody>
          <a:bodyPr lIns="0" tIns="0" rIns="0" bIns="0"/>
          <a:lstStyle>
            <a:lvl1pPr marL="0" indent="0">
              <a:spcBef>
                <a:spcPts val="0"/>
              </a:spcBef>
              <a:spcAft>
                <a:spcPts val="800"/>
              </a:spcAft>
              <a:buFontTx/>
              <a:buNone/>
              <a:defRPr sz="2000" b="1" i="0" cap="all" baseline="0">
                <a:latin typeface="Arial Black" panose="020B0604020202020204" pitchFamily="34" charset="0"/>
                <a:cs typeface="Arial Black" panose="020B0604020202020204" pitchFamily="34" charset="0"/>
              </a:defRPr>
            </a:lvl1pPr>
            <a:lvl2pPr marL="0" indent="0">
              <a:lnSpc>
                <a:spcPts val="2400"/>
              </a:lnSpc>
              <a:spcBef>
                <a:spcPts val="0"/>
              </a:spcBef>
              <a:spcAft>
                <a:spcPts val="800"/>
              </a:spcAft>
              <a:buFont typeface="Systemschrift Normal"/>
              <a:buChar char="_"/>
              <a:defRPr sz="2000" b="0" i="0">
                <a:latin typeface="Arial" panose="020B0604020202020204" pitchFamily="34" charset="0"/>
                <a:cs typeface="Arial" panose="020B0604020202020204" pitchFamily="34" charset="0"/>
              </a:defRPr>
            </a:lvl2pPr>
          </a:lstStyle>
          <a:p>
            <a:pPr lvl="0"/>
            <a:r>
              <a:rPr lang="de-DE" dirty="0"/>
              <a:t>MASTERTEXTFORMAT BEARBEITEN</a:t>
            </a:r>
          </a:p>
          <a:p>
            <a:pPr lvl="1"/>
            <a:r>
              <a:rPr lang="de-DE" dirty="0"/>
              <a:t>Zweite Ebene</a:t>
            </a:r>
            <a:br>
              <a:rPr lang="de-DE" dirty="0"/>
            </a:br>
            <a:r>
              <a:rPr lang="de-DE" dirty="0"/>
              <a:t>	zweite Zeile</a:t>
            </a:r>
          </a:p>
          <a:p>
            <a:pPr marL="0" marR="0" lvl="1" indent="0" algn="l" defTabSz="914400" rtl="0" eaLnBrk="1" fontAlgn="auto" latinLnBrk="0" hangingPunct="1">
              <a:lnSpc>
                <a:spcPts val="2400"/>
              </a:lnSpc>
              <a:spcBef>
                <a:spcPts val="0"/>
              </a:spcBef>
              <a:spcAft>
                <a:spcPts val="0"/>
              </a:spcAft>
              <a:buClrTx/>
              <a:buSzTx/>
              <a:buFont typeface="Systemschrift Normal"/>
              <a:buChar char="_"/>
              <a:tabLst/>
              <a:defRPr/>
            </a:pPr>
            <a:r>
              <a:rPr lang="de-DE" dirty="0"/>
              <a:t>Zweite Ebene</a:t>
            </a:r>
          </a:p>
          <a:p>
            <a:pPr lvl="1"/>
            <a:endParaRPr lang="de-DE" dirty="0"/>
          </a:p>
        </p:txBody>
      </p:sp>
      <p:sp>
        <p:nvSpPr>
          <p:cNvPr id="2" name="Textplatzhalter 24">
            <a:extLst>
              <a:ext uri="{FF2B5EF4-FFF2-40B4-BE49-F238E27FC236}">
                <a16:creationId xmlns:a16="http://schemas.microsoft.com/office/drawing/2014/main" id="{5378F54E-AAF6-E319-065B-03FDA2D287EE}"/>
              </a:ext>
            </a:extLst>
          </p:cNvPr>
          <p:cNvSpPr>
            <a:spLocks noGrp="1"/>
          </p:cNvSpPr>
          <p:nvPr>
            <p:ph type="body" sz="quarter" idx="15" hasCustomPrompt="1"/>
          </p:nvPr>
        </p:nvSpPr>
        <p:spPr>
          <a:xfrm>
            <a:off x="703783" y="392601"/>
            <a:ext cx="6528289" cy="477054"/>
          </a:xfrm>
          <a:prstGeom prst="rect">
            <a:avLst/>
          </a:prstGeom>
        </p:spPr>
        <p:txBody>
          <a:bodyPr/>
          <a:lstStyle>
            <a:lvl1pPr marL="1062000" indent="0">
              <a:spcBef>
                <a:spcPts val="0"/>
              </a:spcBef>
              <a:buFontTx/>
              <a:buNone/>
              <a:defRPr sz="3200" b="1" i="0" cap="all" baseline="0">
                <a:solidFill>
                  <a:srgbClr val="A61637"/>
                </a:solidFill>
                <a:latin typeface="Arial Black" panose="020B0604020202020204" pitchFamily="34" charset="0"/>
                <a:cs typeface="Arial Black" panose="020B0604020202020204" pitchFamily="34" charset="0"/>
              </a:defRPr>
            </a:lvl1pPr>
          </a:lstStyle>
          <a:p>
            <a:pPr marL="1062000" marR="0" lvl="0" indent="0" algn="l" defTabSz="914400" rtl="0" eaLnBrk="1" fontAlgn="auto" latinLnBrk="0" hangingPunct="1">
              <a:lnSpc>
                <a:spcPct val="90000"/>
              </a:lnSpc>
              <a:spcBef>
                <a:spcPts val="0"/>
              </a:spcBef>
              <a:spcAft>
                <a:spcPts val="0"/>
              </a:spcAft>
              <a:buClrTx/>
              <a:buSzTx/>
              <a:buFontTx/>
              <a:buNone/>
              <a:tabLst/>
              <a:defRPr/>
            </a:pPr>
            <a:r>
              <a:rPr lang="de-DE" dirty="0"/>
              <a:t>TITEL</a:t>
            </a:r>
          </a:p>
        </p:txBody>
      </p:sp>
      <p:sp>
        <p:nvSpPr>
          <p:cNvPr id="3" name="Bildplatzhalter 13">
            <a:extLst>
              <a:ext uri="{FF2B5EF4-FFF2-40B4-BE49-F238E27FC236}">
                <a16:creationId xmlns:a16="http://schemas.microsoft.com/office/drawing/2014/main" id="{CBEC74C0-D848-DBD3-339D-2FB51DE8C000}"/>
              </a:ext>
            </a:extLst>
          </p:cNvPr>
          <p:cNvSpPr>
            <a:spLocks noGrp="1"/>
          </p:cNvSpPr>
          <p:nvPr>
            <p:ph type="pic" sz="quarter" idx="17" hasCustomPrompt="1"/>
          </p:nvPr>
        </p:nvSpPr>
        <p:spPr>
          <a:xfrm>
            <a:off x="6140741" y="1176303"/>
            <a:ext cx="6051259" cy="5197065"/>
          </a:xfrm>
          <a:custGeom>
            <a:avLst/>
            <a:gdLst>
              <a:gd name="connsiteX0" fmla="*/ 0 w 12192000"/>
              <a:gd name="connsiteY0" fmla="*/ 0 h 6610662"/>
              <a:gd name="connsiteX1" fmla="*/ 12192000 w 12192000"/>
              <a:gd name="connsiteY1" fmla="*/ 0 h 6610662"/>
              <a:gd name="connsiteX2" fmla="*/ 12192000 w 12192000"/>
              <a:gd name="connsiteY2" fmla="*/ 6610662 h 6610662"/>
              <a:gd name="connsiteX3" fmla="*/ 0 w 12192000"/>
              <a:gd name="connsiteY3" fmla="*/ 6610662 h 6610662"/>
              <a:gd name="connsiteX4" fmla="*/ 0 w 12192000"/>
              <a:gd name="connsiteY4" fmla="*/ 0 h 6610662"/>
              <a:gd name="connsiteX0" fmla="*/ 0 w 12192000"/>
              <a:gd name="connsiteY0" fmla="*/ 0 h 6610662"/>
              <a:gd name="connsiteX1" fmla="*/ 12192000 w 12192000"/>
              <a:gd name="connsiteY1" fmla="*/ 0 h 6610662"/>
              <a:gd name="connsiteX2" fmla="*/ 12192000 w 12192000"/>
              <a:gd name="connsiteY2" fmla="*/ 6610662 h 6610662"/>
              <a:gd name="connsiteX3" fmla="*/ 756000 w 12192000"/>
              <a:gd name="connsiteY3" fmla="*/ 6609600 h 6610662"/>
              <a:gd name="connsiteX4" fmla="*/ 0 w 12192000"/>
              <a:gd name="connsiteY4" fmla="*/ 6610662 h 6610662"/>
              <a:gd name="connsiteX5" fmla="*/ 0 w 12192000"/>
              <a:gd name="connsiteY5" fmla="*/ 0 h 6610662"/>
              <a:gd name="connsiteX0" fmla="*/ 0 w 12192000"/>
              <a:gd name="connsiteY0" fmla="*/ 0 h 6610662"/>
              <a:gd name="connsiteX1" fmla="*/ 12192000 w 12192000"/>
              <a:gd name="connsiteY1" fmla="*/ 0 h 6610662"/>
              <a:gd name="connsiteX2" fmla="*/ 12192000 w 12192000"/>
              <a:gd name="connsiteY2" fmla="*/ 6610662 h 6610662"/>
              <a:gd name="connsiteX3" fmla="*/ 4154400 w 12192000"/>
              <a:gd name="connsiteY3" fmla="*/ 6609600 h 6610662"/>
              <a:gd name="connsiteX4" fmla="*/ 756000 w 12192000"/>
              <a:gd name="connsiteY4" fmla="*/ 6609600 h 6610662"/>
              <a:gd name="connsiteX5" fmla="*/ 0 w 12192000"/>
              <a:gd name="connsiteY5" fmla="*/ 6610662 h 6610662"/>
              <a:gd name="connsiteX6" fmla="*/ 0 w 12192000"/>
              <a:gd name="connsiteY6" fmla="*/ 0 h 6610662"/>
              <a:gd name="connsiteX0" fmla="*/ 0 w 12192000"/>
              <a:gd name="connsiteY0" fmla="*/ 0 h 6610662"/>
              <a:gd name="connsiteX1" fmla="*/ 12192000 w 12192000"/>
              <a:gd name="connsiteY1" fmla="*/ 0 h 6610662"/>
              <a:gd name="connsiteX2" fmla="*/ 12192000 w 12192000"/>
              <a:gd name="connsiteY2" fmla="*/ 6610662 h 6610662"/>
              <a:gd name="connsiteX3" fmla="*/ 4586400 w 12192000"/>
              <a:gd name="connsiteY3" fmla="*/ 6609600 h 6610662"/>
              <a:gd name="connsiteX4" fmla="*/ 4154400 w 12192000"/>
              <a:gd name="connsiteY4" fmla="*/ 6609600 h 6610662"/>
              <a:gd name="connsiteX5" fmla="*/ 756000 w 12192000"/>
              <a:gd name="connsiteY5" fmla="*/ 6609600 h 6610662"/>
              <a:gd name="connsiteX6" fmla="*/ 0 w 12192000"/>
              <a:gd name="connsiteY6" fmla="*/ 6610662 h 6610662"/>
              <a:gd name="connsiteX7" fmla="*/ 0 w 12192000"/>
              <a:gd name="connsiteY7" fmla="*/ 0 h 6610662"/>
              <a:gd name="connsiteX0" fmla="*/ 0 w 12192000"/>
              <a:gd name="connsiteY0" fmla="*/ 0 h 6610662"/>
              <a:gd name="connsiteX1" fmla="*/ 12192000 w 12192000"/>
              <a:gd name="connsiteY1" fmla="*/ 0 h 6610662"/>
              <a:gd name="connsiteX2" fmla="*/ 12192000 w 12192000"/>
              <a:gd name="connsiteY2" fmla="*/ 6610662 h 6610662"/>
              <a:gd name="connsiteX3" fmla="*/ 4708800 w 12192000"/>
              <a:gd name="connsiteY3" fmla="*/ 6609600 h 6610662"/>
              <a:gd name="connsiteX4" fmla="*/ 4586400 w 12192000"/>
              <a:gd name="connsiteY4" fmla="*/ 6609600 h 6610662"/>
              <a:gd name="connsiteX5" fmla="*/ 4154400 w 12192000"/>
              <a:gd name="connsiteY5" fmla="*/ 6609600 h 6610662"/>
              <a:gd name="connsiteX6" fmla="*/ 756000 w 12192000"/>
              <a:gd name="connsiteY6" fmla="*/ 6609600 h 6610662"/>
              <a:gd name="connsiteX7" fmla="*/ 0 w 12192000"/>
              <a:gd name="connsiteY7" fmla="*/ 6610662 h 6610662"/>
              <a:gd name="connsiteX8" fmla="*/ 0 w 12192000"/>
              <a:gd name="connsiteY8" fmla="*/ 0 h 6610662"/>
              <a:gd name="connsiteX0" fmla="*/ 0 w 12192000"/>
              <a:gd name="connsiteY0" fmla="*/ 0 h 6610662"/>
              <a:gd name="connsiteX1" fmla="*/ 12192000 w 12192000"/>
              <a:gd name="connsiteY1" fmla="*/ 0 h 6610662"/>
              <a:gd name="connsiteX2" fmla="*/ 12192000 w 12192000"/>
              <a:gd name="connsiteY2" fmla="*/ 6610662 h 6610662"/>
              <a:gd name="connsiteX3" fmla="*/ 4708800 w 12192000"/>
              <a:gd name="connsiteY3" fmla="*/ 6609600 h 6610662"/>
              <a:gd name="connsiteX4" fmla="*/ 4586400 w 12192000"/>
              <a:gd name="connsiteY4" fmla="*/ 6609600 h 6610662"/>
              <a:gd name="connsiteX5" fmla="*/ 727200 w 12192000"/>
              <a:gd name="connsiteY5" fmla="*/ 6422400 h 6610662"/>
              <a:gd name="connsiteX6" fmla="*/ 756000 w 12192000"/>
              <a:gd name="connsiteY6" fmla="*/ 6609600 h 6610662"/>
              <a:gd name="connsiteX7" fmla="*/ 0 w 12192000"/>
              <a:gd name="connsiteY7" fmla="*/ 6610662 h 6610662"/>
              <a:gd name="connsiteX8" fmla="*/ 0 w 12192000"/>
              <a:gd name="connsiteY8" fmla="*/ 0 h 6610662"/>
              <a:gd name="connsiteX0" fmla="*/ 0 w 12192000"/>
              <a:gd name="connsiteY0" fmla="*/ 0 h 6610662"/>
              <a:gd name="connsiteX1" fmla="*/ 12192000 w 12192000"/>
              <a:gd name="connsiteY1" fmla="*/ 0 h 6610662"/>
              <a:gd name="connsiteX2" fmla="*/ 12192000 w 12192000"/>
              <a:gd name="connsiteY2" fmla="*/ 6610662 h 6610662"/>
              <a:gd name="connsiteX3" fmla="*/ 4708800 w 12192000"/>
              <a:gd name="connsiteY3" fmla="*/ 6609600 h 6610662"/>
              <a:gd name="connsiteX4" fmla="*/ 3888000 w 12192000"/>
              <a:gd name="connsiteY4" fmla="*/ 6436800 h 6610662"/>
              <a:gd name="connsiteX5" fmla="*/ 727200 w 12192000"/>
              <a:gd name="connsiteY5" fmla="*/ 6422400 h 6610662"/>
              <a:gd name="connsiteX6" fmla="*/ 756000 w 12192000"/>
              <a:gd name="connsiteY6" fmla="*/ 6609600 h 6610662"/>
              <a:gd name="connsiteX7" fmla="*/ 0 w 12192000"/>
              <a:gd name="connsiteY7" fmla="*/ 6610662 h 6610662"/>
              <a:gd name="connsiteX8" fmla="*/ 0 w 12192000"/>
              <a:gd name="connsiteY8" fmla="*/ 0 h 6610662"/>
              <a:gd name="connsiteX0" fmla="*/ 0 w 12192000"/>
              <a:gd name="connsiteY0" fmla="*/ 0 h 6652800"/>
              <a:gd name="connsiteX1" fmla="*/ 12192000 w 12192000"/>
              <a:gd name="connsiteY1" fmla="*/ 0 h 6652800"/>
              <a:gd name="connsiteX2" fmla="*/ 12192000 w 12192000"/>
              <a:gd name="connsiteY2" fmla="*/ 6610662 h 6652800"/>
              <a:gd name="connsiteX3" fmla="*/ 3924000 w 12192000"/>
              <a:gd name="connsiteY3" fmla="*/ 6652800 h 6652800"/>
              <a:gd name="connsiteX4" fmla="*/ 3888000 w 12192000"/>
              <a:gd name="connsiteY4" fmla="*/ 6436800 h 6652800"/>
              <a:gd name="connsiteX5" fmla="*/ 727200 w 12192000"/>
              <a:gd name="connsiteY5" fmla="*/ 6422400 h 6652800"/>
              <a:gd name="connsiteX6" fmla="*/ 756000 w 12192000"/>
              <a:gd name="connsiteY6" fmla="*/ 6609600 h 6652800"/>
              <a:gd name="connsiteX7" fmla="*/ 0 w 12192000"/>
              <a:gd name="connsiteY7" fmla="*/ 6610662 h 6652800"/>
              <a:gd name="connsiteX8" fmla="*/ 0 w 12192000"/>
              <a:gd name="connsiteY8" fmla="*/ 0 h 6652800"/>
              <a:gd name="connsiteX0" fmla="*/ 0 w 12192000"/>
              <a:gd name="connsiteY0" fmla="*/ 0 h 6652800"/>
              <a:gd name="connsiteX1" fmla="*/ 12192000 w 12192000"/>
              <a:gd name="connsiteY1" fmla="*/ 0 h 6652800"/>
              <a:gd name="connsiteX2" fmla="*/ 12192000 w 12192000"/>
              <a:gd name="connsiteY2" fmla="*/ 6610662 h 6652800"/>
              <a:gd name="connsiteX3" fmla="*/ 3924000 w 12192000"/>
              <a:gd name="connsiteY3" fmla="*/ 6652800 h 6652800"/>
              <a:gd name="connsiteX4" fmla="*/ 3888000 w 12192000"/>
              <a:gd name="connsiteY4" fmla="*/ 6436800 h 6652800"/>
              <a:gd name="connsiteX5" fmla="*/ 759005 w 12192000"/>
              <a:gd name="connsiteY5" fmla="*/ 6422400 h 6652800"/>
              <a:gd name="connsiteX6" fmla="*/ 756000 w 12192000"/>
              <a:gd name="connsiteY6" fmla="*/ 6609600 h 6652800"/>
              <a:gd name="connsiteX7" fmla="*/ 0 w 12192000"/>
              <a:gd name="connsiteY7" fmla="*/ 6610662 h 6652800"/>
              <a:gd name="connsiteX8" fmla="*/ 0 w 12192000"/>
              <a:gd name="connsiteY8" fmla="*/ 0 h 6652800"/>
              <a:gd name="connsiteX0" fmla="*/ 0 w 12192000"/>
              <a:gd name="connsiteY0" fmla="*/ 0 h 6652800"/>
              <a:gd name="connsiteX1" fmla="*/ 12192000 w 12192000"/>
              <a:gd name="connsiteY1" fmla="*/ 0 h 6652800"/>
              <a:gd name="connsiteX2" fmla="*/ 12192000 w 12192000"/>
              <a:gd name="connsiteY2" fmla="*/ 6610662 h 6652800"/>
              <a:gd name="connsiteX3" fmla="*/ 3924000 w 12192000"/>
              <a:gd name="connsiteY3" fmla="*/ 6652800 h 6652800"/>
              <a:gd name="connsiteX4" fmla="*/ 3888000 w 12192000"/>
              <a:gd name="connsiteY4" fmla="*/ 6436800 h 6652800"/>
              <a:gd name="connsiteX5" fmla="*/ 759005 w 12192000"/>
              <a:gd name="connsiteY5" fmla="*/ 6422400 h 6652800"/>
              <a:gd name="connsiteX6" fmla="*/ 771903 w 12192000"/>
              <a:gd name="connsiteY6" fmla="*/ 6617551 h 6652800"/>
              <a:gd name="connsiteX7" fmla="*/ 0 w 12192000"/>
              <a:gd name="connsiteY7" fmla="*/ 6610662 h 6652800"/>
              <a:gd name="connsiteX8" fmla="*/ 0 w 12192000"/>
              <a:gd name="connsiteY8" fmla="*/ 0 h 6652800"/>
              <a:gd name="connsiteX0" fmla="*/ 7952 w 12199952"/>
              <a:gd name="connsiteY0" fmla="*/ 0 h 6652800"/>
              <a:gd name="connsiteX1" fmla="*/ 12199952 w 12199952"/>
              <a:gd name="connsiteY1" fmla="*/ 0 h 6652800"/>
              <a:gd name="connsiteX2" fmla="*/ 12199952 w 12199952"/>
              <a:gd name="connsiteY2" fmla="*/ 6610662 h 6652800"/>
              <a:gd name="connsiteX3" fmla="*/ 3931952 w 12199952"/>
              <a:gd name="connsiteY3" fmla="*/ 6652800 h 6652800"/>
              <a:gd name="connsiteX4" fmla="*/ 3895952 w 12199952"/>
              <a:gd name="connsiteY4" fmla="*/ 6436800 h 6652800"/>
              <a:gd name="connsiteX5" fmla="*/ 766957 w 12199952"/>
              <a:gd name="connsiteY5" fmla="*/ 6422400 h 6652800"/>
              <a:gd name="connsiteX6" fmla="*/ 779855 w 12199952"/>
              <a:gd name="connsiteY6" fmla="*/ 6617551 h 6652800"/>
              <a:gd name="connsiteX7" fmla="*/ 0 w 12199952"/>
              <a:gd name="connsiteY7" fmla="*/ 6610662 h 6652800"/>
              <a:gd name="connsiteX8" fmla="*/ 7952 w 12199952"/>
              <a:gd name="connsiteY8" fmla="*/ 0 h 6652800"/>
              <a:gd name="connsiteX0" fmla="*/ 7952 w 12199952"/>
              <a:gd name="connsiteY0" fmla="*/ 0 h 6652800"/>
              <a:gd name="connsiteX1" fmla="*/ 12199952 w 12199952"/>
              <a:gd name="connsiteY1" fmla="*/ 0 h 6652800"/>
              <a:gd name="connsiteX2" fmla="*/ 12199952 w 12199952"/>
              <a:gd name="connsiteY2" fmla="*/ 6610662 h 6652800"/>
              <a:gd name="connsiteX3" fmla="*/ 3931952 w 12199952"/>
              <a:gd name="connsiteY3" fmla="*/ 6652800 h 6652800"/>
              <a:gd name="connsiteX4" fmla="*/ 3895952 w 12199952"/>
              <a:gd name="connsiteY4" fmla="*/ 6436800 h 6652800"/>
              <a:gd name="connsiteX5" fmla="*/ 766957 w 12199952"/>
              <a:gd name="connsiteY5" fmla="*/ 6422400 h 6652800"/>
              <a:gd name="connsiteX6" fmla="*/ 771904 w 12199952"/>
              <a:gd name="connsiteY6" fmla="*/ 6609599 h 6652800"/>
              <a:gd name="connsiteX7" fmla="*/ 0 w 12199952"/>
              <a:gd name="connsiteY7" fmla="*/ 6610662 h 6652800"/>
              <a:gd name="connsiteX8" fmla="*/ 7952 w 12199952"/>
              <a:gd name="connsiteY8" fmla="*/ 0 h 6652800"/>
              <a:gd name="connsiteX0" fmla="*/ 7952 w 12199952"/>
              <a:gd name="connsiteY0" fmla="*/ 0 h 6652800"/>
              <a:gd name="connsiteX1" fmla="*/ 12199952 w 12199952"/>
              <a:gd name="connsiteY1" fmla="*/ 0 h 6652800"/>
              <a:gd name="connsiteX2" fmla="*/ 12199952 w 12199952"/>
              <a:gd name="connsiteY2" fmla="*/ 6610662 h 6652800"/>
              <a:gd name="connsiteX3" fmla="*/ 3931952 w 12199952"/>
              <a:gd name="connsiteY3" fmla="*/ 6652800 h 6652800"/>
              <a:gd name="connsiteX4" fmla="*/ 3895952 w 12199952"/>
              <a:gd name="connsiteY4" fmla="*/ 6420897 h 6652800"/>
              <a:gd name="connsiteX5" fmla="*/ 766957 w 12199952"/>
              <a:gd name="connsiteY5" fmla="*/ 6422400 h 6652800"/>
              <a:gd name="connsiteX6" fmla="*/ 771904 w 12199952"/>
              <a:gd name="connsiteY6" fmla="*/ 6609599 h 6652800"/>
              <a:gd name="connsiteX7" fmla="*/ 0 w 12199952"/>
              <a:gd name="connsiteY7" fmla="*/ 6610662 h 6652800"/>
              <a:gd name="connsiteX8" fmla="*/ 7952 w 12199952"/>
              <a:gd name="connsiteY8" fmla="*/ 0 h 6652800"/>
              <a:gd name="connsiteX0" fmla="*/ 7952 w 12199952"/>
              <a:gd name="connsiteY0" fmla="*/ 0 h 6613044"/>
              <a:gd name="connsiteX1" fmla="*/ 12199952 w 12199952"/>
              <a:gd name="connsiteY1" fmla="*/ 0 h 6613044"/>
              <a:gd name="connsiteX2" fmla="*/ 12199952 w 12199952"/>
              <a:gd name="connsiteY2" fmla="*/ 6610662 h 6613044"/>
              <a:gd name="connsiteX3" fmla="*/ 3900146 w 12199952"/>
              <a:gd name="connsiteY3" fmla="*/ 6613044 h 6613044"/>
              <a:gd name="connsiteX4" fmla="*/ 3895952 w 12199952"/>
              <a:gd name="connsiteY4" fmla="*/ 6420897 h 6613044"/>
              <a:gd name="connsiteX5" fmla="*/ 766957 w 12199952"/>
              <a:gd name="connsiteY5" fmla="*/ 6422400 h 6613044"/>
              <a:gd name="connsiteX6" fmla="*/ 771904 w 12199952"/>
              <a:gd name="connsiteY6" fmla="*/ 6609599 h 6613044"/>
              <a:gd name="connsiteX7" fmla="*/ 0 w 12199952"/>
              <a:gd name="connsiteY7" fmla="*/ 6610662 h 6613044"/>
              <a:gd name="connsiteX8" fmla="*/ 7952 w 12199952"/>
              <a:gd name="connsiteY8" fmla="*/ 0 h 6613044"/>
              <a:gd name="connsiteX0" fmla="*/ 7952 w 12199952"/>
              <a:gd name="connsiteY0" fmla="*/ 0 h 6613044"/>
              <a:gd name="connsiteX1" fmla="*/ 12199952 w 12199952"/>
              <a:gd name="connsiteY1" fmla="*/ 0 h 6613044"/>
              <a:gd name="connsiteX2" fmla="*/ 12199952 w 12199952"/>
              <a:gd name="connsiteY2" fmla="*/ 6610662 h 6613044"/>
              <a:gd name="connsiteX3" fmla="*/ 3900146 w 12199952"/>
              <a:gd name="connsiteY3" fmla="*/ 6613044 h 6613044"/>
              <a:gd name="connsiteX4" fmla="*/ 3911450 w 12199952"/>
              <a:gd name="connsiteY4" fmla="*/ 6415731 h 6613044"/>
              <a:gd name="connsiteX5" fmla="*/ 766957 w 12199952"/>
              <a:gd name="connsiteY5" fmla="*/ 6422400 h 6613044"/>
              <a:gd name="connsiteX6" fmla="*/ 771904 w 12199952"/>
              <a:gd name="connsiteY6" fmla="*/ 6609599 h 6613044"/>
              <a:gd name="connsiteX7" fmla="*/ 0 w 12199952"/>
              <a:gd name="connsiteY7" fmla="*/ 6610662 h 6613044"/>
              <a:gd name="connsiteX8" fmla="*/ 7952 w 12199952"/>
              <a:gd name="connsiteY8" fmla="*/ 0 h 6613044"/>
              <a:gd name="connsiteX0" fmla="*/ 7952 w 12199952"/>
              <a:gd name="connsiteY0" fmla="*/ 0 h 6610662"/>
              <a:gd name="connsiteX1" fmla="*/ 12199952 w 12199952"/>
              <a:gd name="connsiteY1" fmla="*/ 0 h 6610662"/>
              <a:gd name="connsiteX2" fmla="*/ 12199952 w 12199952"/>
              <a:gd name="connsiteY2" fmla="*/ 6610662 h 6610662"/>
              <a:gd name="connsiteX3" fmla="*/ 3894980 w 12199952"/>
              <a:gd name="connsiteY3" fmla="*/ 6602712 h 6610662"/>
              <a:gd name="connsiteX4" fmla="*/ 3911450 w 12199952"/>
              <a:gd name="connsiteY4" fmla="*/ 6415731 h 6610662"/>
              <a:gd name="connsiteX5" fmla="*/ 766957 w 12199952"/>
              <a:gd name="connsiteY5" fmla="*/ 6422400 h 6610662"/>
              <a:gd name="connsiteX6" fmla="*/ 771904 w 12199952"/>
              <a:gd name="connsiteY6" fmla="*/ 6609599 h 6610662"/>
              <a:gd name="connsiteX7" fmla="*/ 0 w 12199952"/>
              <a:gd name="connsiteY7" fmla="*/ 6610662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1450 w 12199952"/>
              <a:gd name="connsiteY4" fmla="*/ 6415731 h 6610662"/>
              <a:gd name="connsiteX5" fmla="*/ 766957 w 12199952"/>
              <a:gd name="connsiteY5" fmla="*/ 6422400 h 6610662"/>
              <a:gd name="connsiteX6" fmla="*/ 771904 w 12199952"/>
              <a:gd name="connsiteY6" fmla="*/ 6609599 h 6610662"/>
              <a:gd name="connsiteX7" fmla="*/ 0 w 12199952"/>
              <a:gd name="connsiteY7" fmla="*/ 6610662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6957 w 12199952"/>
              <a:gd name="connsiteY5" fmla="*/ 6422400 h 6610662"/>
              <a:gd name="connsiteX6" fmla="*/ 771904 w 12199952"/>
              <a:gd name="connsiteY6" fmla="*/ 6609599 h 6610662"/>
              <a:gd name="connsiteX7" fmla="*/ 0 w 12199952"/>
              <a:gd name="connsiteY7" fmla="*/ 6610662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1791 w 12199952"/>
              <a:gd name="connsiteY5" fmla="*/ 6422400 h 6610662"/>
              <a:gd name="connsiteX6" fmla="*/ 771904 w 12199952"/>
              <a:gd name="connsiteY6" fmla="*/ 6609599 h 6610662"/>
              <a:gd name="connsiteX7" fmla="*/ 0 w 12199952"/>
              <a:gd name="connsiteY7" fmla="*/ 6610662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1791 w 12199952"/>
              <a:gd name="connsiteY5" fmla="*/ 6422400 h 6610662"/>
              <a:gd name="connsiteX6" fmla="*/ 756406 w 12199952"/>
              <a:gd name="connsiteY6" fmla="*/ 6604433 h 6610662"/>
              <a:gd name="connsiteX7" fmla="*/ 0 w 12199952"/>
              <a:gd name="connsiteY7" fmla="*/ 6610662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1791 w 12199952"/>
              <a:gd name="connsiteY5" fmla="*/ 6422400 h 6610662"/>
              <a:gd name="connsiteX6" fmla="*/ 777070 w 12199952"/>
              <a:gd name="connsiteY6" fmla="*/ 6604433 h 6610662"/>
              <a:gd name="connsiteX7" fmla="*/ 0 w 12199952"/>
              <a:gd name="connsiteY7" fmla="*/ 6610662 h 6610662"/>
              <a:gd name="connsiteX8" fmla="*/ 7952 w 12199952"/>
              <a:gd name="connsiteY8" fmla="*/ 0 h 6610662"/>
              <a:gd name="connsiteX0" fmla="*/ 13118 w 12205118"/>
              <a:gd name="connsiteY0" fmla="*/ 0 h 6610662"/>
              <a:gd name="connsiteX1" fmla="*/ 12205118 w 12205118"/>
              <a:gd name="connsiteY1" fmla="*/ 0 h 6610662"/>
              <a:gd name="connsiteX2" fmla="*/ 12205118 w 12205118"/>
              <a:gd name="connsiteY2" fmla="*/ 6610662 h 6610662"/>
              <a:gd name="connsiteX3" fmla="*/ 3920810 w 12205118"/>
              <a:gd name="connsiteY3" fmla="*/ 6607878 h 6610662"/>
              <a:gd name="connsiteX4" fmla="*/ 3921782 w 12205118"/>
              <a:gd name="connsiteY4" fmla="*/ 6420897 h 6610662"/>
              <a:gd name="connsiteX5" fmla="*/ 766957 w 12205118"/>
              <a:gd name="connsiteY5" fmla="*/ 6422400 h 6610662"/>
              <a:gd name="connsiteX6" fmla="*/ 782236 w 12205118"/>
              <a:gd name="connsiteY6" fmla="*/ 6604433 h 6610662"/>
              <a:gd name="connsiteX7" fmla="*/ 0 w 12205118"/>
              <a:gd name="connsiteY7" fmla="*/ 6600330 h 6610662"/>
              <a:gd name="connsiteX8" fmla="*/ 13118 w 12205118"/>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1791 w 12199952"/>
              <a:gd name="connsiteY5" fmla="*/ 6422400 h 6610662"/>
              <a:gd name="connsiteX6" fmla="*/ 777070 w 12199952"/>
              <a:gd name="connsiteY6" fmla="*/ 6604433 h 6610662"/>
              <a:gd name="connsiteX7" fmla="*/ 0 w 12199952"/>
              <a:gd name="connsiteY7" fmla="*/ 6600330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1791 w 12199952"/>
              <a:gd name="connsiteY5" fmla="*/ 6422400 h 6610662"/>
              <a:gd name="connsiteX6" fmla="*/ 777070 w 12199952"/>
              <a:gd name="connsiteY6" fmla="*/ 6604433 h 6610662"/>
              <a:gd name="connsiteX7" fmla="*/ 0 w 12199952"/>
              <a:gd name="connsiteY7" fmla="*/ 6600330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1791 w 12199952"/>
              <a:gd name="connsiteY5" fmla="*/ 6422400 h 6610662"/>
              <a:gd name="connsiteX6" fmla="*/ 761572 w 12199952"/>
              <a:gd name="connsiteY6" fmla="*/ 6609599 h 6610662"/>
              <a:gd name="connsiteX7" fmla="*/ 0 w 12199952"/>
              <a:gd name="connsiteY7" fmla="*/ 6600330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6957 w 12199952"/>
              <a:gd name="connsiteY5" fmla="*/ 6427567 h 6610662"/>
              <a:gd name="connsiteX6" fmla="*/ 761572 w 12199952"/>
              <a:gd name="connsiteY6" fmla="*/ 6609599 h 6610662"/>
              <a:gd name="connsiteX7" fmla="*/ 0 w 12199952"/>
              <a:gd name="connsiteY7" fmla="*/ 6600330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6957 w 12199952"/>
              <a:gd name="connsiteY5" fmla="*/ 6427567 h 6610662"/>
              <a:gd name="connsiteX6" fmla="*/ 777070 w 12199952"/>
              <a:gd name="connsiteY6" fmla="*/ 6599267 h 6610662"/>
              <a:gd name="connsiteX7" fmla="*/ 0 w 12199952"/>
              <a:gd name="connsiteY7" fmla="*/ 6600330 h 6610662"/>
              <a:gd name="connsiteX8" fmla="*/ 7952 w 12199952"/>
              <a:gd name="connsiteY8" fmla="*/ 0 h 6610662"/>
              <a:gd name="connsiteX0" fmla="*/ 7952 w 12199952"/>
              <a:gd name="connsiteY0" fmla="*/ 0 h 6612610"/>
              <a:gd name="connsiteX1" fmla="*/ 12199952 w 12199952"/>
              <a:gd name="connsiteY1" fmla="*/ 0 h 6612610"/>
              <a:gd name="connsiteX2" fmla="*/ 12199952 w 12199952"/>
              <a:gd name="connsiteY2" fmla="*/ 6610662 h 6612610"/>
              <a:gd name="connsiteX3" fmla="*/ 5396196 w 12199952"/>
              <a:gd name="connsiteY3" fmla="*/ 6612610 h 6612610"/>
              <a:gd name="connsiteX4" fmla="*/ 3915644 w 12199952"/>
              <a:gd name="connsiteY4" fmla="*/ 6607878 h 6612610"/>
              <a:gd name="connsiteX5" fmla="*/ 3916616 w 12199952"/>
              <a:gd name="connsiteY5" fmla="*/ 6420897 h 6612610"/>
              <a:gd name="connsiteX6" fmla="*/ 766957 w 12199952"/>
              <a:gd name="connsiteY6" fmla="*/ 6427567 h 6612610"/>
              <a:gd name="connsiteX7" fmla="*/ 777070 w 12199952"/>
              <a:gd name="connsiteY7" fmla="*/ 6599267 h 6612610"/>
              <a:gd name="connsiteX8" fmla="*/ 0 w 12199952"/>
              <a:gd name="connsiteY8" fmla="*/ 6600330 h 6612610"/>
              <a:gd name="connsiteX9" fmla="*/ 7952 w 12199952"/>
              <a:gd name="connsiteY9" fmla="*/ 0 h 6612610"/>
              <a:gd name="connsiteX0" fmla="*/ 7952 w 12199952"/>
              <a:gd name="connsiteY0" fmla="*/ 0 h 6612610"/>
              <a:gd name="connsiteX1" fmla="*/ 12199952 w 12199952"/>
              <a:gd name="connsiteY1" fmla="*/ 0 h 6612610"/>
              <a:gd name="connsiteX2" fmla="*/ 12199952 w 12199952"/>
              <a:gd name="connsiteY2" fmla="*/ 6610662 h 6612610"/>
              <a:gd name="connsiteX3" fmla="*/ 5628671 w 12199952"/>
              <a:gd name="connsiteY3" fmla="*/ 6612610 h 6612610"/>
              <a:gd name="connsiteX4" fmla="*/ 5396196 w 12199952"/>
              <a:gd name="connsiteY4" fmla="*/ 6612610 h 6612610"/>
              <a:gd name="connsiteX5" fmla="*/ 3915644 w 12199952"/>
              <a:gd name="connsiteY5" fmla="*/ 6607878 h 6612610"/>
              <a:gd name="connsiteX6" fmla="*/ 3916616 w 12199952"/>
              <a:gd name="connsiteY6" fmla="*/ 6420897 h 6612610"/>
              <a:gd name="connsiteX7" fmla="*/ 766957 w 12199952"/>
              <a:gd name="connsiteY7" fmla="*/ 6427567 h 6612610"/>
              <a:gd name="connsiteX8" fmla="*/ 777070 w 12199952"/>
              <a:gd name="connsiteY8" fmla="*/ 6599267 h 6612610"/>
              <a:gd name="connsiteX9" fmla="*/ 0 w 12199952"/>
              <a:gd name="connsiteY9" fmla="*/ 6600330 h 6612610"/>
              <a:gd name="connsiteX10" fmla="*/ 7952 w 12199952"/>
              <a:gd name="connsiteY10" fmla="*/ 0 h 6612610"/>
              <a:gd name="connsiteX0" fmla="*/ 7952 w 12199952"/>
              <a:gd name="connsiteY0" fmla="*/ 0 h 6612610"/>
              <a:gd name="connsiteX1" fmla="*/ 12199952 w 12199952"/>
              <a:gd name="connsiteY1" fmla="*/ 0 h 6612610"/>
              <a:gd name="connsiteX2" fmla="*/ 12199952 w 12199952"/>
              <a:gd name="connsiteY2" fmla="*/ 6610662 h 6612610"/>
              <a:gd name="connsiteX3" fmla="*/ 5385864 w 12199952"/>
              <a:gd name="connsiteY3" fmla="*/ 6364637 h 6612610"/>
              <a:gd name="connsiteX4" fmla="*/ 5396196 w 12199952"/>
              <a:gd name="connsiteY4" fmla="*/ 6612610 h 6612610"/>
              <a:gd name="connsiteX5" fmla="*/ 3915644 w 12199952"/>
              <a:gd name="connsiteY5" fmla="*/ 6607878 h 6612610"/>
              <a:gd name="connsiteX6" fmla="*/ 3916616 w 12199952"/>
              <a:gd name="connsiteY6" fmla="*/ 6420897 h 6612610"/>
              <a:gd name="connsiteX7" fmla="*/ 766957 w 12199952"/>
              <a:gd name="connsiteY7" fmla="*/ 6427567 h 6612610"/>
              <a:gd name="connsiteX8" fmla="*/ 777070 w 12199952"/>
              <a:gd name="connsiteY8" fmla="*/ 6599267 h 6612610"/>
              <a:gd name="connsiteX9" fmla="*/ 0 w 12199952"/>
              <a:gd name="connsiteY9" fmla="*/ 6600330 h 6612610"/>
              <a:gd name="connsiteX10" fmla="*/ 7952 w 12199952"/>
              <a:gd name="connsiteY10" fmla="*/ 0 h 6612610"/>
              <a:gd name="connsiteX0" fmla="*/ 7952 w 12199952"/>
              <a:gd name="connsiteY0" fmla="*/ 0 h 6612610"/>
              <a:gd name="connsiteX1" fmla="*/ 12199952 w 12199952"/>
              <a:gd name="connsiteY1" fmla="*/ 0 h 6612610"/>
              <a:gd name="connsiteX2" fmla="*/ 12199952 w 12199952"/>
              <a:gd name="connsiteY2" fmla="*/ 6610662 h 6612610"/>
              <a:gd name="connsiteX3" fmla="*/ 11786664 w 12199952"/>
              <a:gd name="connsiteY3" fmla="*/ 6591946 h 6612610"/>
              <a:gd name="connsiteX4" fmla="*/ 5385864 w 12199952"/>
              <a:gd name="connsiteY4" fmla="*/ 6364637 h 6612610"/>
              <a:gd name="connsiteX5" fmla="*/ 5396196 w 12199952"/>
              <a:gd name="connsiteY5" fmla="*/ 6612610 h 6612610"/>
              <a:gd name="connsiteX6" fmla="*/ 3915644 w 12199952"/>
              <a:gd name="connsiteY6" fmla="*/ 6607878 h 6612610"/>
              <a:gd name="connsiteX7" fmla="*/ 3916616 w 12199952"/>
              <a:gd name="connsiteY7" fmla="*/ 6420897 h 6612610"/>
              <a:gd name="connsiteX8" fmla="*/ 766957 w 12199952"/>
              <a:gd name="connsiteY8" fmla="*/ 6427567 h 6612610"/>
              <a:gd name="connsiteX9" fmla="*/ 777070 w 12199952"/>
              <a:gd name="connsiteY9" fmla="*/ 6599267 h 6612610"/>
              <a:gd name="connsiteX10" fmla="*/ 0 w 12199952"/>
              <a:gd name="connsiteY10" fmla="*/ 6600330 h 6612610"/>
              <a:gd name="connsiteX11" fmla="*/ 7952 w 12199952"/>
              <a:gd name="connsiteY11" fmla="*/ 0 h 6612610"/>
              <a:gd name="connsiteX0" fmla="*/ 7952 w 12199952"/>
              <a:gd name="connsiteY0" fmla="*/ 0 h 6612610"/>
              <a:gd name="connsiteX1" fmla="*/ 12199952 w 12199952"/>
              <a:gd name="connsiteY1" fmla="*/ 0 h 6612610"/>
              <a:gd name="connsiteX2" fmla="*/ 12199952 w 12199952"/>
              <a:gd name="connsiteY2" fmla="*/ 6610662 h 6612610"/>
              <a:gd name="connsiteX3" fmla="*/ 11755668 w 12199952"/>
              <a:gd name="connsiteY3" fmla="*/ 6374969 h 6612610"/>
              <a:gd name="connsiteX4" fmla="*/ 5385864 w 12199952"/>
              <a:gd name="connsiteY4" fmla="*/ 6364637 h 6612610"/>
              <a:gd name="connsiteX5" fmla="*/ 5396196 w 12199952"/>
              <a:gd name="connsiteY5" fmla="*/ 6612610 h 6612610"/>
              <a:gd name="connsiteX6" fmla="*/ 3915644 w 12199952"/>
              <a:gd name="connsiteY6" fmla="*/ 6607878 h 6612610"/>
              <a:gd name="connsiteX7" fmla="*/ 3916616 w 12199952"/>
              <a:gd name="connsiteY7" fmla="*/ 6420897 h 6612610"/>
              <a:gd name="connsiteX8" fmla="*/ 766957 w 12199952"/>
              <a:gd name="connsiteY8" fmla="*/ 6427567 h 6612610"/>
              <a:gd name="connsiteX9" fmla="*/ 777070 w 12199952"/>
              <a:gd name="connsiteY9" fmla="*/ 6599267 h 6612610"/>
              <a:gd name="connsiteX10" fmla="*/ 0 w 12199952"/>
              <a:gd name="connsiteY10" fmla="*/ 6600330 h 6612610"/>
              <a:gd name="connsiteX11" fmla="*/ 7952 w 12199952"/>
              <a:gd name="connsiteY11" fmla="*/ 0 h 6612610"/>
              <a:gd name="connsiteX0" fmla="*/ 7952 w 12199952"/>
              <a:gd name="connsiteY0" fmla="*/ 0 h 6612610"/>
              <a:gd name="connsiteX1" fmla="*/ 12199952 w 12199952"/>
              <a:gd name="connsiteY1" fmla="*/ 0 h 6612610"/>
              <a:gd name="connsiteX2" fmla="*/ 12199952 w 12199952"/>
              <a:gd name="connsiteY2" fmla="*/ 6610662 h 6612610"/>
              <a:gd name="connsiteX3" fmla="*/ 11967477 w 12199952"/>
              <a:gd name="connsiteY3" fmla="*/ 6483458 h 6612610"/>
              <a:gd name="connsiteX4" fmla="*/ 11755668 w 12199952"/>
              <a:gd name="connsiteY4" fmla="*/ 6374969 h 6612610"/>
              <a:gd name="connsiteX5" fmla="*/ 5385864 w 12199952"/>
              <a:gd name="connsiteY5" fmla="*/ 6364637 h 6612610"/>
              <a:gd name="connsiteX6" fmla="*/ 5396196 w 12199952"/>
              <a:gd name="connsiteY6" fmla="*/ 6612610 h 6612610"/>
              <a:gd name="connsiteX7" fmla="*/ 3915644 w 12199952"/>
              <a:gd name="connsiteY7" fmla="*/ 6607878 h 6612610"/>
              <a:gd name="connsiteX8" fmla="*/ 3916616 w 12199952"/>
              <a:gd name="connsiteY8" fmla="*/ 6420897 h 6612610"/>
              <a:gd name="connsiteX9" fmla="*/ 766957 w 12199952"/>
              <a:gd name="connsiteY9" fmla="*/ 6427567 h 6612610"/>
              <a:gd name="connsiteX10" fmla="*/ 777070 w 12199952"/>
              <a:gd name="connsiteY10" fmla="*/ 6599267 h 6612610"/>
              <a:gd name="connsiteX11" fmla="*/ 0 w 12199952"/>
              <a:gd name="connsiteY11" fmla="*/ 6600330 h 6612610"/>
              <a:gd name="connsiteX12" fmla="*/ 7952 w 12199952"/>
              <a:gd name="connsiteY12" fmla="*/ 0 h 6612610"/>
              <a:gd name="connsiteX0" fmla="*/ 7952 w 12199952"/>
              <a:gd name="connsiteY0" fmla="*/ 0 h 6612610"/>
              <a:gd name="connsiteX1" fmla="*/ 12199952 w 12199952"/>
              <a:gd name="connsiteY1" fmla="*/ 0 h 6612610"/>
              <a:gd name="connsiteX2" fmla="*/ 12199952 w 12199952"/>
              <a:gd name="connsiteY2" fmla="*/ 6610662 h 6612610"/>
              <a:gd name="connsiteX3" fmla="*/ 11776332 w 12199952"/>
              <a:gd name="connsiteY3" fmla="*/ 6607445 h 6612610"/>
              <a:gd name="connsiteX4" fmla="*/ 11755668 w 12199952"/>
              <a:gd name="connsiteY4" fmla="*/ 6374969 h 6612610"/>
              <a:gd name="connsiteX5" fmla="*/ 5385864 w 12199952"/>
              <a:gd name="connsiteY5" fmla="*/ 6364637 h 6612610"/>
              <a:gd name="connsiteX6" fmla="*/ 5396196 w 12199952"/>
              <a:gd name="connsiteY6" fmla="*/ 6612610 h 6612610"/>
              <a:gd name="connsiteX7" fmla="*/ 3915644 w 12199952"/>
              <a:gd name="connsiteY7" fmla="*/ 6607878 h 6612610"/>
              <a:gd name="connsiteX8" fmla="*/ 3916616 w 12199952"/>
              <a:gd name="connsiteY8" fmla="*/ 6420897 h 6612610"/>
              <a:gd name="connsiteX9" fmla="*/ 766957 w 12199952"/>
              <a:gd name="connsiteY9" fmla="*/ 6427567 h 6612610"/>
              <a:gd name="connsiteX10" fmla="*/ 777070 w 12199952"/>
              <a:gd name="connsiteY10" fmla="*/ 6599267 h 6612610"/>
              <a:gd name="connsiteX11" fmla="*/ 0 w 12199952"/>
              <a:gd name="connsiteY11" fmla="*/ 6600330 h 6612610"/>
              <a:gd name="connsiteX12" fmla="*/ 7952 w 12199952"/>
              <a:gd name="connsiteY12" fmla="*/ 0 h 6612610"/>
              <a:gd name="connsiteX0" fmla="*/ 7952 w 12199952"/>
              <a:gd name="connsiteY0" fmla="*/ 0 h 6612610"/>
              <a:gd name="connsiteX1" fmla="*/ 12199952 w 12199952"/>
              <a:gd name="connsiteY1" fmla="*/ 0 h 6612610"/>
              <a:gd name="connsiteX2" fmla="*/ 12199952 w 12199952"/>
              <a:gd name="connsiteY2" fmla="*/ 6610662 h 6612610"/>
              <a:gd name="connsiteX3" fmla="*/ 11776332 w 12199952"/>
              <a:gd name="connsiteY3" fmla="*/ 6607445 h 6612610"/>
              <a:gd name="connsiteX4" fmla="*/ 11786665 w 12199952"/>
              <a:gd name="connsiteY4" fmla="*/ 6374969 h 6612610"/>
              <a:gd name="connsiteX5" fmla="*/ 5385864 w 12199952"/>
              <a:gd name="connsiteY5" fmla="*/ 6364637 h 6612610"/>
              <a:gd name="connsiteX6" fmla="*/ 5396196 w 12199952"/>
              <a:gd name="connsiteY6" fmla="*/ 6612610 h 6612610"/>
              <a:gd name="connsiteX7" fmla="*/ 3915644 w 12199952"/>
              <a:gd name="connsiteY7" fmla="*/ 6607878 h 6612610"/>
              <a:gd name="connsiteX8" fmla="*/ 3916616 w 12199952"/>
              <a:gd name="connsiteY8" fmla="*/ 6420897 h 6612610"/>
              <a:gd name="connsiteX9" fmla="*/ 766957 w 12199952"/>
              <a:gd name="connsiteY9" fmla="*/ 6427567 h 6612610"/>
              <a:gd name="connsiteX10" fmla="*/ 777070 w 12199952"/>
              <a:gd name="connsiteY10" fmla="*/ 6599267 h 6612610"/>
              <a:gd name="connsiteX11" fmla="*/ 0 w 12199952"/>
              <a:gd name="connsiteY11" fmla="*/ 6600330 h 6612610"/>
              <a:gd name="connsiteX12" fmla="*/ 7952 w 12199952"/>
              <a:gd name="connsiteY12" fmla="*/ 0 h 6612610"/>
              <a:gd name="connsiteX0" fmla="*/ 7952 w 12199952"/>
              <a:gd name="connsiteY0" fmla="*/ 0 h 6612610"/>
              <a:gd name="connsiteX1" fmla="*/ 12199952 w 12199952"/>
              <a:gd name="connsiteY1" fmla="*/ 0 h 6612610"/>
              <a:gd name="connsiteX2" fmla="*/ 12199952 w 12199952"/>
              <a:gd name="connsiteY2" fmla="*/ 6610662 h 6612610"/>
              <a:gd name="connsiteX3" fmla="*/ 11788005 w 12199952"/>
              <a:gd name="connsiteY3" fmla="*/ 6607445 h 6612610"/>
              <a:gd name="connsiteX4" fmla="*/ 11786665 w 12199952"/>
              <a:gd name="connsiteY4" fmla="*/ 6374969 h 6612610"/>
              <a:gd name="connsiteX5" fmla="*/ 5385864 w 12199952"/>
              <a:gd name="connsiteY5" fmla="*/ 6364637 h 6612610"/>
              <a:gd name="connsiteX6" fmla="*/ 5396196 w 12199952"/>
              <a:gd name="connsiteY6" fmla="*/ 6612610 h 6612610"/>
              <a:gd name="connsiteX7" fmla="*/ 3915644 w 12199952"/>
              <a:gd name="connsiteY7" fmla="*/ 6607878 h 6612610"/>
              <a:gd name="connsiteX8" fmla="*/ 3916616 w 12199952"/>
              <a:gd name="connsiteY8" fmla="*/ 6420897 h 6612610"/>
              <a:gd name="connsiteX9" fmla="*/ 766957 w 12199952"/>
              <a:gd name="connsiteY9" fmla="*/ 6427567 h 6612610"/>
              <a:gd name="connsiteX10" fmla="*/ 777070 w 12199952"/>
              <a:gd name="connsiteY10" fmla="*/ 6599267 h 6612610"/>
              <a:gd name="connsiteX11" fmla="*/ 0 w 12199952"/>
              <a:gd name="connsiteY11" fmla="*/ 6600330 h 6612610"/>
              <a:gd name="connsiteX12" fmla="*/ 7952 w 12199952"/>
              <a:gd name="connsiteY12" fmla="*/ 0 h 6612610"/>
              <a:gd name="connsiteX0" fmla="*/ 7952 w 12199952"/>
              <a:gd name="connsiteY0" fmla="*/ 0 h 6612610"/>
              <a:gd name="connsiteX1" fmla="*/ 12199952 w 12199952"/>
              <a:gd name="connsiteY1" fmla="*/ 0 h 6612610"/>
              <a:gd name="connsiteX2" fmla="*/ 12199952 w 12199952"/>
              <a:gd name="connsiteY2" fmla="*/ 6606771 h 6612610"/>
              <a:gd name="connsiteX3" fmla="*/ 11788005 w 12199952"/>
              <a:gd name="connsiteY3" fmla="*/ 6607445 h 6612610"/>
              <a:gd name="connsiteX4" fmla="*/ 11786665 w 12199952"/>
              <a:gd name="connsiteY4" fmla="*/ 6374969 h 6612610"/>
              <a:gd name="connsiteX5" fmla="*/ 5385864 w 12199952"/>
              <a:gd name="connsiteY5" fmla="*/ 6364637 h 6612610"/>
              <a:gd name="connsiteX6" fmla="*/ 5396196 w 12199952"/>
              <a:gd name="connsiteY6" fmla="*/ 6612610 h 6612610"/>
              <a:gd name="connsiteX7" fmla="*/ 3915644 w 12199952"/>
              <a:gd name="connsiteY7" fmla="*/ 6607878 h 6612610"/>
              <a:gd name="connsiteX8" fmla="*/ 3916616 w 12199952"/>
              <a:gd name="connsiteY8" fmla="*/ 6420897 h 6612610"/>
              <a:gd name="connsiteX9" fmla="*/ 766957 w 12199952"/>
              <a:gd name="connsiteY9" fmla="*/ 6427567 h 6612610"/>
              <a:gd name="connsiteX10" fmla="*/ 777070 w 12199952"/>
              <a:gd name="connsiteY10" fmla="*/ 6599267 h 6612610"/>
              <a:gd name="connsiteX11" fmla="*/ 0 w 12199952"/>
              <a:gd name="connsiteY11" fmla="*/ 6600330 h 6612610"/>
              <a:gd name="connsiteX12" fmla="*/ 7952 w 12199952"/>
              <a:gd name="connsiteY12" fmla="*/ 0 h 6612610"/>
              <a:gd name="connsiteX0" fmla="*/ 7952 w 12199952"/>
              <a:gd name="connsiteY0" fmla="*/ 0 h 6612610"/>
              <a:gd name="connsiteX1" fmla="*/ 12199952 w 12199952"/>
              <a:gd name="connsiteY1" fmla="*/ 0 h 6612610"/>
              <a:gd name="connsiteX2" fmla="*/ 12199952 w 12199952"/>
              <a:gd name="connsiteY2" fmla="*/ 6606771 h 6612610"/>
              <a:gd name="connsiteX3" fmla="*/ 11788005 w 12199952"/>
              <a:gd name="connsiteY3" fmla="*/ 6607445 h 6612610"/>
              <a:gd name="connsiteX4" fmla="*/ 11786665 w 12199952"/>
              <a:gd name="connsiteY4" fmla="*/ 6374969 h 6612610"/>
              <a:gd name="connsiteX5" fmla="*/ 5385864 w 12199952"/>
              <a:gd name="connsiteY5" fmla="*/ 6364637 h 6612610"/>
              <a:gd name="connsiteX6" fmla="*/ 5396196 w 12199952"/>
              <a:gd name="connsiteY6" fmla="*/ 6612610 h 6612610"/>
              <a:gd name="connsiteX7" fmla="*/ 3915644 w 12199952"/>
              <a:gd name="connsiteY7" fmla="*/ 6607878 h 6612610"/>
              <a:gd name="connsiteX8" fmla="*/ 3916616 w 12199952"/>
              <a:gd name="connsiteY8" fmla="*/ 6420897 h 6612610"/>
              <a:gd name="connsiteX9" fmla="*/ 766957 w 12199952"/>
              <a:gd name="connsiteY9" fmla="*/ 6427567 h 6612610"/>
              <a:gd name="connsiteX10" fmla="*/ 777070 w 12199952"/>
              <a:gd name="connsiteY10" fmla="*/ 6599267 h 6612610"/>
              <a:gd name="connsiteX11" fmla="*/ 0 w 12199952"/>
              <a:gd name="connsiteY11" fmla="*/ 6600330 h 6612610"/>
              <a:gd name="connsiteX12" fmla="*/ 7952 w 12199952"/>
              <a:gd name="connsiteY12" fmla="*/ 0 h 6612610"/>
              <a:gd name="connsiteX0" fmla="*/ 7952 w 12199952"/>
              <a:gd name="connsiteY0" fmla="*/ 0 h 6612610"/>
              <a:gd name="connsiteX1" fmla="*/ 12199952 w 12199952"/>
              <a:gd name="connsiteY1" fmla="*/ 0 h 6612610"/>
              <a:gd name="connsiteX2" fmla="*/ 12199952 w 12199952"/>
              <a:gd name="connsiteY2" fmla="*/ 6606771 h 6612610"/>
              <a:gd name="connsiteX3" fmla="*/ 11788005 w 12199952"/>
              <a:gd name="connsiteY3" fmla="*/ 6603553 h 6612610"/>
              <a:gd name="connsiteX4" fmla="*/ 11786665 w 12199952"/>
              <a:gd name="connsiteY4" fmla="*/ 6374969 h 6612610"/>
              <a:gd name="connsiteX5" fmla="*/ 5385864 w 12199952"/>
              <a:gd name="connsiteY5" fmla="*/ 6364637 h 6612610"/>
              <a:gd name="connsiteX6" fmla="*/ 5396196 w 12199952"/>
              <a:gd name="connsiteY6" fmla="*/ 6612610 h 6612610"/>
              <a:gd name="connsiteX7" fmla="*/ 3915644 w 12199952"/>
              <a:gd name="connsiteY7" fmla="*/ 6607878 h 6612610"/>
              <a:gd name="connsiteX8" fmla="*/ 3916616 w 12199952"/>
              <a:gd name="connsiteY8" fmla="*/ 6420897 h 6612610"/>
              <a:gd name="connsiteX9" fmla="*/ 766957 w 12199952"/>
              <a:gd name="connsiteY9" fmla="*/ 6427567 h 6612610"/>
              <a:gd name="connsiteX10" fmla="*/ 777070 w 12199952"/>
              <a:gd name="connsiteY10" fmla="*/ 6599267 h 6612610"/>
              <a:gd name="connsiteX11" fmla="*/ 0 w 12199952"/>
              <a:gd name="connsiteY11" fmla="*/ 6600330 h 6612610"/>
              <a:gd name="connsiteX12" fmla="*/ 7952 w 12199952"/>
              <a:gd name="connsiteY12" fmla="*/ 0 h 6612610"/>
              <a:gd name="connsiteX0" fmla="*/ 7952 w 12199952"/>
              <a:gd name="connsiteY0" fmla="*/ 0 h 6607878"/>
              <a:gd name="connsiteX1" fmla="*/ 12199952 w 12199952"/>
              <a:gd name="connsiteY1" fmla="*/ 0 h 6607878"/>
              <a:gd name="connsiteX2" fmla="*/ 12199952 w 12199952"/>
              <a:gd name="connsiteY2" fmla="*/ 6606771 h 6607878"/>
              <a:gd name="connsiteX3" fmla="*/ 11788005 w 12199952"/>
              <a:gd name="connsiteY3" fmla="*/ 6603553 h 6607878"/>
              <a:gd name="connsiteX4" fmla="*/ 11786665 w 12199952"/>
              <a:gd name="connsiteY4" fmla="*/ 6374969 h 6607878"/>
              <a:gd name="connsiteX5" fmla="*/ 5385864 w 12199952"/>
              <a:gd name="connsiteY5" fmla="*/ 6364637 h 6607878"/>
              <a:gd name="connsiteX6" fmla="*/ 5388414 w 12199952"/>
              <a:gd name="connsiteY6" fmla="*/ 6600936 h 6607878"/>
              <a:gd name="connsiteX7" fmla="*/ 3915644 w 12199952"/>
              <a:gd name="connsiteY7" fmla="*/ 6607878 h 6607878"/>
              <a:gd name="connsiteX8" fmla="*/ 3916616 w 12199952"/>
              <a:gd name="connsiteY8" fmla="*/ 6420897 h 6607878"/>
              <a:gd name="connsiteX9" fmla="*/ 766957 w 12199952"/>
              <a:gd name="connsiteY9" fmla="*/ 6427567 h 6607878"/>
              <a:gd name="connsiteX10" fmla="*/ 777070 w 12199952"/>
              <a:gd name="connsiteY10" fmla="*/ 6599267 h 6607878"/>
              <a:gd name="connsiteX11" fmla="*/ 0 w 12199952"/>
              <a:gd name="connsiteY11" fmla="*/ 6600330 h 6607878"/>
              <a:gd name="connsiteX12" fmla="*/ 7952 w 12199952"/>
              <a:gd name="connsiteY12" fmla="*/ 0 h 6607878"/>
              <a:gd name="connsiteX0" fmla="*/ 7952 w 12199952"/>
              <a:gd name="connsiteY0" fmla="*/ 0 h 6607878"/>
              <a:gd name="connsiteX1" fmla="*/ 12199952 w 12199952"/>
              <a:gd name="connsiteY1" fmla="*/ 0 h 6607878"/>
              <a:gd name="connsiteX2" fmla="*/ 12199952 w 12199952"/>
              <a:gd name="connsiteY2" fmla="*/ 6606771 h 6607878"/>
              <a:gd name="connsiteX3" fmla="*/ 11788005 w 12199952"/>
              <a:gd name="connsiteY3" fmla="*/ 6603553 h 6607878"/>
              <a:gd name="connsiteX4" fmla="*/ 11786665 w 12199952"/>
              <a:gd name="connsiteY4" fmla="*/ 6374969 h 6607878"/>
              <a:gd name="connsiteX5" fmla="*/ 5381973 w 12199952"/>
              <a:gd name="connsiteY5" fmla="*/ 6376310 h 6607878"/>
              <a:gd name="connsiteX6" fmla="*/ 5388414 w 12199952"/>
              <a:gd name="connsiteY6" fmla="*/ 6600936 h 6607878"/>
              <a:gd name="connsiteX7" fmla="*/ 3915644 w 12199952"/>
              <a:gd name="connsiteY7" fmla="*/ 6607878 h 6607878"/>
              <a:gd name="connsiteX8" fmla="*/ 3916616 w 12199952"/>
              <a:gd name="connsiteY8" fmla="*/ 6420897 h 6607878"/>
              <a:gd name="connsiteX9" fmla="*/ 766957 w 12199952"/>
              <a:gd name="connsiteY9" fmla="*/ 6427567 h 6607878"/>
              <a:gd name="connsiteX10" fmla="*/ 777070 w 12199952"/>
              <a:gd name="connsiteY10" fmla="*/ 6599267 h 6607878"/>
              <a:gd name="connsiteX11" fmla="*/ 0 w 12199952"/>
              <a:gd name="connsiteY11" fmla="*/ 6600330 h 6607878"/>
              <a:gd name="connsiteX12" fmla="*/ 7952 w 12199952"/>
              <a:gd name="connsiteY12" fmla="*/ 0 h 6607878"/>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66957 w 12199952"/>
              <a:gd name="connsiteY9" fmla="*/ 6427567 h 6606771"/>
              <a:gd name="connsiteX10" fmla="*/ 777070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78630 w 12199952"/>
              <a:gd name="connsiteY9" fmla="*/ 6427567 h 6606771"/>
              <a:gd name="connsiteX10" fmla="*/ 777070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78630 w 12199952"/>
              <a:gd name="connsiteY9" fmla="*/ 6427567 h 6606771"/>
              <a:gd name="connsiteX10" fmla="*/ 777070 w 12199952"/>
              <a:gd name="connsiteY10" fmla="*/ 6603158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78630 w 12199952"/>
              <a:gd name="connsiteY9" fmla="*/ 6427567 h 6606771"/>
              <a:gd name="connsiteX10" fmla="*/ 788743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78630 w 12199952"/>
              <a:gd name="connsiteY9" fmla="*/ 6427567 h 6606771"/>
              <a:gd name="connsiteX10" fmla="*/ 777069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78630 w 12199952"/>
              <a:gd name="connsiteY9" fmla="*/ 6415893 h 6606771"/>
              <a:gd name="connsiteX10" fmla="*/ 777069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35828 w 12199952"/>
              <a:gd name="connsiteY9" fmla="*/ 6419784 h 6606771"/>
              <a:gd name="connsiteX10" fmla="*/ 777069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74739 w 12199952"/>
              <a:gd name="connsiteY9" fmla="*/ 6419784 h 6606771"/>
              <a:gd name="connsiteX10" fmla="*/ 777069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74739 w 12199952"/>
              <a:gd name="connsiteY9" fmla="*/ 6423675 h 6606771"/>
              <a:gd name="connsiteX10" fmla="*/ 777069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65662 w 12199952"/>
              <a:gd name="connsiteY7" fmla="*/ 6600095 h 6606771"/>
              <a:gd name="connsiteX8" fmla="*/ 3916616 w 12199952"/>
              <a:gd name="connsiteY8" fmla="*/ 6420897 h 6606771"/>
              <a:gd name="connsiteX9" fmla="*/ 774739 w 12199952"/>
              <a:gd name="connsiteY9" fmla="*/ 6423675 h 6606771"/>
              <a:gd name="connsiteX10" fmla="*/ 777069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65662 w 12199952"/>
              <a:gd name="connsiteY7" fmla="*/ 6600095 h 6606771"/>
              <a:gd name="connsiteX8" fmla="*/ 4073778 w 12199952"/>
              <a:gd name="connsiteY8" fmla="*/ 6420897 h 6606771"/>
              <a:gd name="connsiteX9" fmla="*/ 774739 w 12199952"/>
              <a:gd name="connsiteY9" fmla="*/ 6423675 h 6606771"/>
              <a:gd name="connsiteX10" fmla="*/ 777069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65662 w 12199952"/>
              <a:gd name="connsiteY7" fmla="*/ 6600095 h 6606771"/>
              <a:gd name="connsiteX8" fmla="*/ 4073778 w 12199952"/>
              <a:gd name="connsiteY8" fmla="*/ 6420897 h 6606771"/>
              <a:gd name="connsiteX9" fmla="*/ 774739 w 12199952"/>
              <a:gd name="connsiteY9" fmla="*/ 6423675 h 6606771"/>
              <a:gd name="connsiteX10" fmla="*/ 759898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65662 w 12199952"/>
              <a:gd name="connsiteY7" fmla="*/ 6600095 h 6606771"/>
              <a:gd name="connsiteX8" fmla="*/ 4073778 w 12199952"/>
              <a:gd name="connsiteY8" fmla="*/ 6420897 h 6606771"/>
              <a:gd name="connsiteX9" fmla="*/ 753275 w 12199952"/>
              <a:gd name="connsiteY9" fmla="*/ 6423675 h 6606771"/>
              <a:gd name="connsiteX10" fmla="*/ 759898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65662 w 12199952"/>
              <a:gd name="connsiteY7" fmla="*/ 6600095 h 6606771"/>
              <a:gd name="connsiteX8" fmla="*/ 4073778 w 12199952"/>
              <a:gd name="connsiteY8" fmla="*/ 6420897 h 6606771"/>
              <a:gd name="connsiteX9" fmla="*/ 766154 w 12199952"/>
              <a:gd name="connsiteY9" fmla="*/ 6427968 h 6606771"/>
              <a:gd name="connsiteX10" fmla="*/ 759898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65662 w 12199952"/>
              <a:gd name="connsiteY7" fmla="*/ 6600095 h 6606771"/>
              <a:gd name="connsiteX8" fmla="*/ 4039434 w 12199952"/>
              <a:gd name="connsiteY8" fmla="*/ 6420897 h 6606771"/>
              <a:gd name="connsiteX9" fmla="*/ 766154 w 12199952"/>
              <a:gd name="connsiteY9" fmla="*/ 6427968 h 6606771"/>
              <a:gd name="connsiteX10" fmla="*/ 759898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39904 w 12199952"/>
              <a:gd name="connsiteY7" fmla="*/ 6604388 h 6606771"/>
              <a:gd name="connsiteX8" fmla="*/ 4039434 w 12199952"/>
              <a:gd name="connsiteY8" fmla="*/ 6420897 h 6606771"/>
              <a:gd name="connsiteX9" fmla="*/ 766154 w 12199952"/>
              <a:gd name="connsiteY9" fmla="*/ 6427968 h 6606771"/>
              <a:gd name="connsiteX10" fmla="*/ 759898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52783 w 12199952"/>
              <a:gd name="connsiteY7" fmla="*/ 6604388 h 6606771"/>
              <a:gd name="connsiteX8" fmla="*/ 4039434 w 12199952"/>
              <a:gd name="connsiteY8" fmla="*/ 6420897 h 6606771"/>
              <a:gd name="connsiteX9" fmla="*/ 766154 w 12199952"/>
              <a:gd name="connsiteY9" fmla="*/ 6427968 h 6606771"/>
              <a:gd name="connsiteX10" fmla="*/ 759898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52783 w 12199952"/>
              <a:gd name="connsiteY7" fmla="*/ 6604388 h 6606771"/>
              <a:gd name="connsiteX8" fmla="*/ 4039434 w 12199952"/>
              <a:gd name="connsiteY8" fmla="*/ 6420897 h 6606771"/>
              <a:gd name="connsiteX9" fmla="*/ 766154 w 12199952"/>
              <a:gd name="connsiteY9" fmla="*/ 6427968 h 6606771"/>
              <a:gd name="connsiteX10" fmla="*/ 768484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8681"/>
              <a:gd name="connsiteX1" fmla="*/ 12199952 w 12199952"/>
              <a:gd name="connsiteY1" fmla="*/ 0 h 6608681"/>
              <a:gd name="connsiteX2" fmla="*/ 12199952 w 12199952"/>
              <a:gd name="connsiteY2" fmla="*/ 6606771 h 6608681"/>
              <a:gd name="connsiteX3" fmla="*/ 11788005 w 12199952"/>
              <a:gd name="connsiteY3" fmla="*/ 6603553 h 6608681"/>
              <a:gd name="connsiteX4" fmla="*/ 11786665 w 12199952"/>
              <a:gd name="connsiteY4" fmla="*/ 6374969 h 6608681"/>
              <a:gd name="connsiteX5" fmla="*/ 5381973 w 12199952"/>
              <a:gd name="connsiteY5" fmla="*/ 6376310 h 6608681"/>
              <a:gd name="connsiteX6" fmla="*/ 5388414 w 12199952"/>
              <a:gd name="connsiteY6" fmla="*/ 6600936 h 6608681"/>
              <a:gd name="connsiteX7" fmla="*/ 4039904 w 12199952"/>
              <a:gd name="connsiteY7" fmla="*/ 6608681 h 6608681"/>
              <a:gd name="connsiteX8" fmla="*/ 4039434 w 12199952"/>
              <a:gd name="connsiteY8" fmla="*/ 6420897 h 6608681"/>
              <a:gd name="connsiteX9" fmla="*/ 766154 w 12199952"/>
              <a:gd name="connsiteY9" fmla="*/ 6427968 h 6608681"/>
              <a:gd name="connsiteX10" fmla="*/ 768484 w 12199952"/>
              <a:gd name="connsiteY10" fmla="*/ 6603560 h 6608681"/>
              <a:gd name="connsiteX11" fmla="*/ 0 w 12199952"/>
              <a:gd name="connsiteY11" fmla="*/ 6600330 h 6608681"/>
              <a:gd name="connsiteX12" fmla="*/ 7952 w 12199952"/>
              <a:gd name="connsiteY12" fmla="*/ 0 h 660868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39904 w 12199952"/>
              <a:gd name="connsiteY7" fmla="*/ 6595802 h 6606771"/>
              <a:gd name="connsiteX8" fmla="*/ 4039434 w 12199952"/>
              <a:gd name="connsiteY8" fmla="*/ 6420897 h 6606771"/>
              <a:gd name="connsiteX9" fmla="*/ 766154 w 12199952"/>
              <a:gd name="connsiteY9" fmla="*/ 6427968 h 6606771"/>
              <a:gd name="connsiteX10" fmla="*/ 768484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6266 w 12199952"/>
              <a:gd name="connsiteY5" fmla="*/ 6376310 h 6606771"/>
              <a:gd name="connsiteX6" fmla="*/ 5388414 w 12199952"/>
              <a:gd name="connsiteY6" fmla="*/ 6600936 h 6606771"/>
              <a:gd name="connsiteX7" fmla="*/ 4039904 w 12199952"/>
              <a:gd name="connsiteY7" fmla="*/ 6595802 h 6606771"/>
              <a:gd name="connsiteX8" fmla="*/ 4039434 w 12199952"/>
              <a:gd name="connsiteY8" fmla="*/ 6420897 h 6606771"/>
              <a:gd name="connsiteX9" fmla="*/ 766154 w 12199952"/>
              <a:gd name="connsiteY9" fmla="*/ 6427968 h 6606771"/>
              <a:gd name="connsiteX10" fmla="*/ 768484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599260 h 6606771"/>
              <a:gd name="connsiteX4" fmla="*/ 11786665 w 12199952"/>
              <a:gd name="connsiteY4" fmla="*/ 6374969 h 6606771"/>
              <a:gd name="connsiteX5" fmla="*/ 5386266 w 12199952"/>
              <a:gd name="connsiteY5" fmla="*/ 6376310 h 6606771"/>
              <a:gd name="connsiteX6" fmla="*/ 5388414 w 12199952"/>
              <a:gd name="connsiteY6" fmla="*/ 6600936 h 6606771"/>
              <a:gd name="connsiteX7" fmla="*/ 4039904 w 12199952"/>
              <a:gd name="connsiteY7" fmla="*/ 6595802 h 6606771"/>
              <a:gd name="connsiteX8" fmla="*/ 4039434 w 12199952"/>
              <a:gd name="connsiteY8" fmla="*/ 6420897 h 6606771"/>
              <a:gd name="connsiteX9" fmla="*/ 766154 w 12199952"/>
              <a:gd name="connsiteY9" fmla="*/ 6427968 h 6606771"/>
              <a:gd name="connsiteX10" fmla="*/ 768484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3560"/>
              <a:gd name="connsiteX1" fmla="*/ 12199952 w 12199952"/>
              <a:gd name="connsiteY1" fmla="*/ 0 h 6603560"/>
              <a:gd name="connsiteX2" fmla="*/ 12199952 w 12199952"/>
              <a:gd name="connsiteY2" fmla="*/ 6598185 h 6603560"/>
              <a:gd name="connsiteX3" fmla="*/ 11788005 w 12199952"/>
              <a:gd name="connsiteY3" fmla="*/ 6599260 h 6603560"/>
              <a:gd name="connsiteX4" fmla="*/ 11786665 w 12199952"/>
              <a:gd name="connsiteY4" fmla="*/ 6374969 h 6603560"/>
              <a:gd name="connsiteX5" fmla="*/ 5386266 w 12199952"/>
              <a:gd name="connsiteY5" fmla="*/ 6376310 h 6603560"/>
              <a:gd name="connsiteX6" fmla="*/ 5388414 w 12199952"/>
              <a:gd name="connsiteY6" fmla="*/ 6600936 h 6603560"/>
              <a:gd name="connsiteX7" fmla="*/ 4039904 w 12199952"/>
              <a:gd name="connsiteY7" fmla="*/ 6595802 h 6603560"/>
              <a:gd name="connsiteX8" fmla="*/ 4039434 w 12199952"/>
              <a:gd name="connsiteY8" fmla="*/ 6420897 h 6603560"/>
              <a:gd name="connsiteX9" fmla="*/ 766154 w 12199952"/>
              <a:gd name="connsiteY9" fmla="*/ 6427968 h 6603560"/>
              <a:gd name="connsiteX10" fmla="*/ 768484 w 12199952"/>
              <a:gd name="connsiteY10" fmla="*/ 6603560 h 6603560"/>
              <a:gd name="connsiteX11" fmla="*/ 0 w 12199952"/>
              <a:gd name="connsiteY11" fmla="*/ 6600330 h 6603560"/>
              <a:gd name="connsiteX12" fmla="*/ 7952 w 12199952"/>
              <a:gd name="connsiteY12" fmla="*/ 0 h 6603560"/>
              <a:gd name="connsiteX0" fmla="*/ 7952 w 12199952"/>
              <a:gd name="connsiteY0" fmla="*/ 0 h 6603560"/>
              <a:gd name="connsiteX1" fmla="*/ 12199952 w 12199952"/>
              <a:gd name="connsiteY1" fmla="*/ 0 h 6603560"/>
              <a:gd name="connsiteX2" fmla="*/ 12199952 w 12199952"/>
              <a:gd name="connsiteY2" fmla="*/ 6598185 h 6603560"/>
              <a:gd name="connsiteX3" fmla="*/ 11788005 w 12199952"/>
              <a:gd name="connsiteY3" fmla="*/ 6599260 h 6603560"/>
              <a:gd name="connsiteX4" fmla="*/ 11786665 w 12199952"/>
              <a:gd name="connsiteY4" fmla="*/ 6374969 h 6603560"/>
              <a:gd name="connsiteX5" fmla="*/ 5386266 w 12199952"/>
              <a:gd name="connsiteY5" fmla="*/ 6376310 h 6603560"/>
              <a:gd name="connsiteX6" fmla="*/ 5392707 w 12199952"/>
              <a:gd name="connsiteY6" fmla="*/ 6596643 h 6603560"/>
              <a:gd name="connsiteX7" fmla="*/ 4039904 w 12199952"/>
              <a:gd name="connsiteY7" fmla="*/ 6595802 h 6603560"/>
              <a:gd name="connsiteX8" fmla="*/ 4039434 w 12199952"/>
              <a:gd name="connsiteY8" fmla="*/ 6420897 h 6603560"/>
              <a:gd name="connsiteX9" fmla="*/ 766154 w 12199952"/>
              <a:gd name="connsiteY9" fmla="*/ 6427968 h 6603560"/>
              <a:gd name="connsiteX10" fmla="*/ 768484 w 12199952"/>
              <a:gd name="connsiteY10" fmla="*/ 6603560 h 6603560"/>
              <a:gd name="connsiteX11" fmla="*/ 0 w 12199952"/>
              <a:gd name="connsiteY11" fmla="*/ 6600330 h 6603560"/>
              <a:gd name="connsiteX12" fmla="*/ 7952 w 12199952"/>
              <a:gd name="connsiteY12" fmla="*/ 0 h 6603560"/>
              <a:gd name="connsiteX0" fmla="*/ 7952 w 12199952"/>
              <a:gd name="connsiteY0" fmla="*/ 0 h 6600330"/>
              <a:gd name="connsiteX1" fmla="*/ 12199952 w 12199952"/>
              <a:gd name="connsiteY1" fmla="*/ 0 h 6600330"/>
              <a:gd name="connsiteX2" fmla="*/ 12199952 w 12199952"/>
              <a:gd name="connsiteY2" fmla="*/ 6598185 h 6600330"/>
              <a:gd name="connsiteX3" fmla="*/ 11788005 w 12199952"/>
              <a:gd name="connsiteY3" fmla="*/ 6599260 h 6600330"/>
              <a:gd name="connsiteX4" fmla="*/ 11786665 w 12199952"/>
              <a:gd name="connsiteY4" fmla="*/ 6374969 h 6600330"/>
              <a:gd name="connsiteX5" fmla="*/ 5386266 w 12199952"/>
              <a:gd name="connsiteY5" fmla="*/ 6376310 h 6600330"/>
              <a:gd name="connsiteX6" fmla="*/ 5392707 w 12199952"/>
              <a:gd name="connsiteY6" fmla="*/ 6596643 h 6600330"/>
              <a:gd name="connsiteX7" fmla="*/ 4039904 w 12199952"/>
              <a:gd name="connsiteY7" fmla="*/ 6595802 h 6600330"/>
              <a:gd name="connsiteX8" fmla="*/ 4039434 w 12199952"/>
              <a:gd name="connsiteY8" fmla="*/ 6420897 h 6600330"/>
              <a:gd name="connsiteX9" fmla="*/ 766154 w 12199952"/>
              <a:gd name="connsiteY9" fmla="*/ 6427968 h 6600330"/>
              <a:gd name="connsiteX10" fmla="*/ 755606 w 12199952"/>
              <a:gd name="connsiteY10" fmla="*/ 6590681 h 6600330"/>
              <a:gd name="connsiteX11" fmla="*/ 0 w 12199952"/>
              <a:gd name="connsiteY11" fmla="*/ 6600330 h 6600330"/>
              <a:gd name="connsiteX12" fmla="*/ 7952 w 12199952"/>
              <a:gd name="connsiteY12" fmla="*/ 0 h 6600330"/>
              <a:gd name="connsiteX0" fmla="*/ 7952 w 12199952"/>
              <a:gd name="connsiteY0" fmla="*/ 0 h 6600330"/>
              <a:gd name="connsiteX1" fmla="*/ 12199952 w 12199952"/>
              <a:gd name="connsiteY1" fmla="*/ 0 h 6600330"/>
              <a:gd name="connsiteX2" fmla="*/ 12199952 w 12199952"/>
              <a:gd name="connsiteY2" fmla="*/ 6598185 h 6600330"/>
              <a:gd name="connsiteX3" fmla="*/ 11788005 w 12199952"/>
              <a:gd name="connsiteY3" fmla="*/ 6599260 h 6600330"/>
              <a:gd name="connsiteX4" fmla="*/ 11786665 w 12199952"/>
              <a:gd name="connsiteY4" fmla="*/ 6374969 h 6600330"/>
              <a:gd name="connsiteX5" fmla="*/ 5386266 w 12199952"/>
              <a:gd name="connsiteY5" fmla="*/ 6376310 h 6600330"/>
              <a:gd name="connsiteX6" fmla="*/ 5392707 w 12199952"/>
              <a:gd name="connsiteY6" fmla="*/ 6596643 h 6600330"/>
              <a:gd name="connsiteX7" fmla="*/ 4039904 w 12199952"/>
              <a:gd name="connsiteY7" fmla="*/ 6595802 h 6600330"/>
              <a:gd name="connsiteX8" fmla="*/ 4039434 w 12199952"/>
              <a:gd name="connsiteY8" fmla="*/ 6420897 h 6600330"/>
              <a:gd name="connsiteX9" fmla="*/ 766154 w 12199952"/>
              <a:gd name="connsiteY9" fmla="*/ 6427968 h 6600330"/>
              <a:gd name="connsiteX10" fmla="*/ 768485 w 12199952"/>
              <a:gd name="connsiteY10" fmla="*/ 6594974 h 6600330"/>
              <a:gd name="connsiteX11" fmla="*/ 0 w 12199952"/>
              <a:gd name="connsiteY11" fmla="*/ 6600330 h 6600330"/>
              <a:gd name="connsiteX12" fmla="*/ 7952 w 12199952"/>
              <a:gd name="connsiteY12" fmla="*/ 0 h 6600330"/>
              <a:gd name="connsiteX0" fmla="*/ 7952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5386266 w 12199952"/>
              <a:gd name="connsiteY5" fmla="*/ 6376310 h 6599260"/>
              <a:gd name="connsiteX6" fmla="*/ 5392707 w 12199952"/>
              <a:gd name="connsiteY6" fmla="*/ 6596643 h 6599260"/>
              <a:gd name="connsiteX7" fmla="*/ 4039904 w 12199952"/>
              <a:gd name="connsiteY7" fmla="*/ 6595802 h 6599260"/>
              <a:gd name="connsiteX8" fmla="*/ 4039434 w 12199952"/>
              <a:gd name="connsiteY8" fmla="*/ 6420897 h 6599260"/>
              <a:gd name="connsiteX9" fmla="*/ 766154 w 12199952"/>
              <a:gd name="connsiteY9" fmla="*/ 6427968 h 6599260"/>
              <a:gd name="connsiteX10" fmla="*/ 768485 w 12199952"/>
              <a:gd name="connsiteY10" fmla="*/ 6594974 h 6599260"/>
              <a:gd name="connsiteX11" fmla="*/ 0 w 12199952"/>
              <a:gd name="connsiteY11" fmla="*/ 6590805 h 6599260"/>
              <a:gd name="connsiteX12" fmla="*/ 7952 w 12199952"/>
              <a:gd name="connsiteY12" fmla="*/ 0 h 6599260"/>
              <a:gd name="connsiteX0" fmla="*/ 7952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5386266 w 12199952"/>
              <a:gd name="connsiteY5" fmla="*/ 6376310 h 6599260"/>
              <a:gd name="connsiteX6" fmla="*/ 5392707 w 12199952"/>
              <a:gd name="connsiteY6" fmla="*/ 6596643 h 6599260"/>
              <a:gd name="connsiteX7" fmla="*/ 4039904 w 12199952"/>
              <a:gd name="connsiteY7" fmla="*/ 6595802 h 6599260"/>
              <a:gd name="connsiteX8" fmla="*/ 4039434 w 12199952"/>
              <a:gd name="connsiteY8" fmla="*/ 6420897 h 6599260"/>
              <a:gd name="connsiteX9" fmla="*/ 766154 w 12199952"/>
              <a:gd name="connsiteY9" fmla="*/ 6427968 h 6599260"/>
              <a:gd name="connsiteX10" fmla="*/ 758960 w 12199952"/>
              <a:gd name="connsiteY10" fmla="*/ 6598149 h 6599260"/>
              <a:gd name="connsiteX11" fmla="*/ 0 w 12199952"/>
              <a:gd name="connsiteY11" fmla="*/ 6590805 h 6599260"/>
              <a:gd name="connsiteX12" fmla="*/ 7952 w 12199952"/>
              <a:gd name="connsiteY12" fmla="*/ 0 h 6599260"/>
              <a:gd name="connsiteX0" fmla="*/ 7952 w 12199952"/>
              <a:gd name="connsiteY0" fmla="*/ 0 h 6601324"/>
              <a:gd name="connsiteX1" fmla="*/ 12199952 w 12199952"/>
              <a:gd name="connsiteY1" fmla="*/ 0 h 6601324"/>
              <a:gd name="connsiteX2" fmla="*/ 12199952 w 12199952"/>
              <a:gd name="connsiteY2" fmla="*/ 6598185 h 6601324"/>
              <a:gd name="connsiteX3" fmla="*/ 11788005 w 12199952"/>
              <a:gd name="connsiteY3" fmla="*/ 6599260 h 6601324"/>
              <a:gd name="connsiteX4" fmla="*/ 11786665 w 12199952"/>
              <a:gd name="connsiteY4" fmla="*/ 6374969 h 6601324"/>
              <a:gd name="connsiteX5" fmla="*/ 5386266 w 12199952"/>
              <a:gd name="connsiteY5" fmla="*/ 6376310 h 6601324"/>
              <a:gd name="connsiteX6" fmla="*/ 5392707 w 12199952"/>
              <a:gd name="connsiteY6" fmla="*/ 6596643 h 6601324"/>
              <a:gd name="connsiteX7" fmla="*/ 4039904 w 12199952"/>
              <a:gd name="connsiteY7" fmla="*/ 6595802 h 6601324"/>
              <a:gd name="connsiteX8" fmla="*/ 4039434 w 12199952"/>
              <a:gd name="connsiteY8" fmla="*/ 6420897 h 6601324"/>
              <a:gd name="connsiteX9" fmla="*/ 766154 w 12199952"/>
              <a:gd name="connsiteY9" fmla="*/ 6427968 h 6601324"/>
              <a:gd name="connsiteX10" fmla="*/ 768485 w 12199952"/>
              <a:gd name="connsiteY10" fmla="*/ 6601324 h 6601324"/>
              <a:gd name="connsiteX11" fmla="*/ 0 w 12199952"/>
              <a:gd name="connsiteY11" fmla="*/ 6590805 h 6601324"/>
              <a:gd name="connsiteX12" fmla="*/ 7952 w 12199952"/>
              <a:gd name="connsiteY12" fmla="*/ 0 h 6601324"/>
              <a:gd name="connsiteX0" fmla="*/ 7952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5386266 w 12199952"/>
              <a:gd name="connsiteY5" fmla="*/ 6376310 h 6599260"/>
              <a:gd name="connsiteX6" fmla="*/ 5392707 w 12199952"/>
              <a:gd name="connsiteY6" fmla="*/ 6596643 h 6599260"/>
              <a:gd name="connsiteX7" fmla="*/ 4039904 w 12199952"/>
              <a:gd name="connsiteY7" fmla="*/ 6595802 h 6599260"/>
              <a:gd name="connsiteX8" fmla="*/ 4039434 w 12199952"/>
              <a:gd name="connsiteY8" fmla="*/ 6420897 h 6599260"/>
              <a:gd name="connsiteX9" fmla="*/ 766154 w 12199952"/>
              <a:gd name="connsiteY9" fmla="*/ 6427968 h 6599260"/>
              <a:gd name="connsiteX10" fmla="*/ 762135 w 12199952"/>
              <a:gd name="connsiteY10" fmla="*/ 6594974 h 6599260"/>
              <a:gd name="connsiteX11" fmla="*/ 0 w 12199952"/>
              <a:gd name="connsiteY11" fmla="*/ 6590805 h 6599260"/>
              <a:gd name="connsiteX12" fmla="*/ 7952 w 12199952"/>
              <a:gd name="connsiteY12" fmla="*/ 0 h 6599260"/>
              <a:gd name="connsiteX0" fmla="*/ 7952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5386266 w 12199952"/>
              <a:gd name="connsiteY5" fmla="*/ 6376310 h 6599260"/>
              <a:gd name="connsiteX6" fmla="*/ 5386357 w 12199952"/>
              <a:gd name="connsiteY6" fmla="*/ 6596643 h 6599260"/>
              <a:gd name="connsiteX7" fmla="*/ 4039904 w 12199952"/>
              <a:gd name="connsiteY7" fmla="*/ 6595802 h 6599260"/>
              <a:gd name="connsiteX8" fmla="*/ 4039434 w 12199952"/>
              <a:gd name="connsiteY8" fmla="*/ 6420897 h 6599260"/>
              <a:gd name="connsiteX9" fmla="*/ 766154 w 12199952"/>
              <a:gd name="connsiteY9" fmla="*/ 6427968 h 6599260"/>
              <a:gd name="connsiteX10" fmla="*/ 762135 w 12199952"/>
              <a:gd name="connsiteY10" fmla="*/ 6594974 h 6599260"/>
              <a:gd name="connsiteX11" fmla="*/ 0 w 12199952"/>
              <a:gd name="connsiteY11" fmla="*/ 6590805 h 6599260"/>
              <a:gd name="connsiteX12" fmla="*/ 7952 w 12199952"/>
              <a:gd name="connsiteY12" fmla="*/ 0 h 6599260"/>
              <a:gd name="connsiteX0" fmla="*/ 7952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5386266 w 12199952"/>
              <a:gd name="connsiteY5" fmla="*/ 6398535 h 6599260"/>
              <a:gd name="connsiteX6" fmla="*/ 5386357 w 12199952"/>
              <a:gd name="connsiteY6" fmla="*/ 6596643 h 6599260"/>
              <a:gd name="connsiteX7" fmla="*/ 4039904 w 12199952"/>
              <a:gd name="connsiteY7" fmla="*/ 6595802 h 6599260"/>
              <a:gd name="connsiteX8" fmla="*/ 4039434 w 12199952"/>
              <a:gd name="connsiteY8" fmla="*/ 6420897 h 6599260"/>
              <a:gd name="connsiteX9" fmla="*/ 766154 w 12199952"/>
              <a:gd name="connsiteY9" fmla="*/ 6427968 h 6599260"/>
              <a:gd name="connsiteX10" fmla="*/ 762135 w 12199952"/>
              <a:gd name="connsiteY10" fmla="*/ 6594974 h 6599260"/>
              <a:gd name="connsiteX11" fmla="*/ 0 w 12199952"/>
              <a:gd name="connsiteY11" fmla="*/ 6590805 h 6599260"/>
              <a:gd name="connsiteX12" fmla="*/ 7952 w 12199952"/>
              <a:gd name="connsiteY12" fmla="*/ 0 h 6599260"/>
              <a:gd name="connsiteX0" fmla="*/ 5888635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5386266 w 12199952"/>
              <a:gd name="connsiteY5" fmla="*/ 6398535 h 6599260"/>
              <a:gd name="connsiteX6" fmla="*/ 5386357 w 12199952"/>
              <a:gd name="connsiteY6" fmla="*/ 6596643 h 6599260"/>
              <a:gd name="connsiteX7" fmla="*/ 4039904 w 12199952"/>
              <a:gd name="connsiteY7" fmla="*/ 6595802 h 6599260"/>
              <a:gd name="connsiteX8" fmla="*/ 4039434 w 12199952"/>
              <a:gd name="connsiteY8" fmla="*/ 6420897 h 6599260"/>
              <a:gd name="connsiteX9" fmla="*/ 766154 w 12199952"/>
              <a:gd name="connsiteY9" fmla="*/ 6427968 h 6599260"/>
              <a:gd name="connsiteX10" fmla="*/ 762135 w 12199952"/>
              <a:gd name="connsiteY10" fmla="*/ 6594974 h 6599260"/>
              <a:gd name="connsiteX11" fmla="*/ 0 w 12199952"/>
              <a:gd name="connsiteY11" fmla="*/ 6590805 h 6599260"/>
              <a:gd name="connsiteX12" fmla="*/ 5888635 w 12199952"/>
              <a:gd name="connsiteY12" fmla="*/ 0 h 6599260"/>
              <a:gd name="connsiteX0" fmla="*/ 6140304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5386266 w 12199952"/>
              <a:gd name="connsiteY5" fmla="*/ 6398535 h 6599260"/>
              <a:gd name="connsiteX6" fmla="*/ 5386357 w 12199952"/>
              <a:gd name="connsiteY6" fmla="*/ 6596643 h 6599260"/>
              <a:gd name="connsiteX7" fmla="*/ 4039904 w 12199952"/>
              <a:gd name="connsiteY7" fmla="*/ 6595802 h 6599260"/>
              <a:gd name="connsiteX8" fmla="*/ 4039434 w 12199952"/>
              <a:gd name="connsiteY8" fmla="*/ 6420897 h 6599260"/>
              <a:gd name="connsiteX9" fmla="*/ 766154 w 12199952"/>
              <a:gd name="connsiteY9" fmla="*/ 6427968 h 6599260"/>
              <a:gd name="connsiteX10" fmla="*/ 762135 w 12199952"/>
              <a:gd name="connsiteY10" fmla="*/ 6594974 h 6599260"/>
              <a:gd name="connsiteX11" fmla="*/ 0 w 12199952"/>
              <a:gd name="connsiteY11" fmla="*/ 6590805 h 6599260"/>
              <a:gd name="connsiteX12" fmla="*/ 6140304 w 12199952"/>
              <a:gd name="connsiteY12" fmla="*/ 0 h 6599260"/>
              <a:gd name="connsiteX0" fmla="*/ 6140304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6183220 w 12199952"/>
              <a:gd name="connsiteY5" fmla="*/ 6398535 h 6599260"/>
              <a:gd name="connsiteX6" fmla="*/ 5386357 w 12199952"/>
              <a:gd name="connsiteY6" fmla="*/ 6596643 h 6599260"/>
              <a:gd name="connsiteX7" fmla="*/ 4039904 w 12199952"/>
              <a:gd name="connsiteY7" fmla="*/ 6595802 h 6599260"/>
              <a:gd name="connsiteX8" fmla="*/ 4039434 w 12199952"/>
              <a:gd name="connsiteY8" fmla="*/ 6420897 h 6599260"/>
              <a:gd name="connsiteX9" fmla="*/ 766154 w 12199952"/>
              <a:gd name="connsiteY9" fmla="*/ 6427968 h 6599260"/>
              <a:gd name="connsiteX10" fmla="*/ 762135 w 12199952"/>
              <a:gd name="connsiteY10" fmla="*/ 6594974 h 6599260"/>
              <a:gd name="connsiteX11" fmla="*/ 0 w 12199952"/>
              <a:gd name="connsiteY11" fmla="*/ 6590805 h 6599260"/>
              <a:gd name="connsiteX12" fmla="*/ 6140304 w 12199952"/>
              <a:gd name="connsiteY12" fmla="*/ 0 h 6599260"/>
              <a:gd name="connsiteX0" fmla="*/ 6140304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6183220 w 12199952"/>
              <a:gd name="connsiteY5" fmla="*/ 6398535 h 6599260"/>
              <a:gd name="connsiteX6" fmla="*/ 4039904 w 12199952"/>
              <a:gd name="connsiteY6" fmla="*/ 6595802 h 6599260"/>
              <a:gd name="connsiteX7" fmla="*/ 4039434 w 12199952"/>
              <a:gd name="connsiteY7" fmla="*/ 6420897 h 6599260"/>
              <a:gd name="connsiteX8" fmla="*/ 766154 w 12199952"/>
              <a:gd name="connsiteY8" fmla="*/ 6427968 h 6599260"/>
              <a:gd name="connsiteX9" fmla="*/ 762135 w 12199952"/>
              <a:gd name="connsiteY9" fmla="*/ 6594974 h 6599260"/>
              <a:gd name="connsiteX10" fmla="*/ 0 w 12199952"/>
              <a:gd name="connsiteY10" fmla="*/ 6590805 h 6599260"/>
              <a:gd name="connsiteX11" fmla="*/ 6140304 w 12199952"/>
              <a:gd name="connsiteY11" fmla="*/ 0 h 6599260"/>
              <a:gd name="connsiteX0" fmla="*/ 6140304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6183220 w 12199952"/>
              <a:gd name="connsiteY5" fmla="*/ 6398535 h 6599260"/>
              <a:gd name="connsiteX6" fmla="*/ 4039434 w 12199952"/>
              <a:gd name="connsiteY6" fmla="*/ 6420897 h 6599260"/>
              <a:gd name="connsiteX7" fmla="*/ 766154 w 12199952"/>
              <a:gd name="connsiteY7" fmla="*/ 6427968 h 6599260"/>
              <a:gd name="connsiteX8" fmla="*/ 762135 w 12199952"/>
              <a:gd name="connsiteY8" fmla="*/ 6594974 h 6599260"/>
              <a:gd name="connsiteX9" fmla="*/ 0 w 12199952"/>
              <a:gd name="connsiteY9" fmla="*/ 6590805 h 6599260"/>
              <a:gd name="connsiteX10" fmla="*/ 6140304 w 12199952"/>
              <a:gd name="connsiteY10" fmla="*/ 0 h 6599260"/>
              <a:gd name="connsiteX0" fmla="*/ 6140304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6183220 w 12199952"/>
              <a:gd name="connsiteY5" fmla="*/ 6398535 h 6599260"/>
              <a:gd name="connsiteX6" fmla="*/ 766154 w 12199952"/>
              <a:gd name="connsiteY6" fmla="*/ 6427968 h 6599260"/>
              <a:gd name="connsiteX7" fmla="*/ 762135 w 12199952"/>
              <a:gd name="connsiteY7" fmla="*/ 6594974 h 6599260"/>
              <a:gd name="connsiteX8" fmla="*/ 0 w 12199952"/>
              <a:gd name="connsiteY8" fmla="*/ 6590805 h 6599260"/>
              <a:gd name="connsiteX9" fmla="*/ 6140304 w 12199952"/>
              <a:gd name="connsiteY9" fmla="*/ 0 h 6599260"/>
              <a:gd name="connsiteX0" fmla="*/ 6140304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6183220 w 12199952"/>
              <a:gd name="connsiteY5" fmla="*/ 6398535 h 6599260"/>
              <a:gd name="connsiteX6" fmla="*/ 762135 w 12199952"/>
              <a:gd name="connsiteY6" fmla="*/ 6594974 h 6599260"/>
              <a:gd name="connsiteX7" fmla="*/ 0 w 12199952"/>
              <a:gd name="connsiteY7" fmla="*/ 6590805 h 6599260"/>
              <a:gd name="connsiteX8" fmla="*/ 6140304 w 12199952"/>
              <a:gd name="connsiteY8" fmla="*/ 0 h 6599260"/>
              <a:gd name="connsiteX0" fmla="*/ 6140304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6183220 w 12199952"/>
              <a:gd name="connsiteY5" fmla="*/ 6398535 h 6599260"/>
              <a:gd name="connsiteX6" fmla="*/ 0 w 12199952"/>
              <a:gd name="connsiteY6" fmla="*/ 6590805 h 6599260"/>
              <a:gd name="connsiteX7" fmla="*/ 6140304 w 12199952"/>
              <a:gd name="connsiteY7" fmla="*/ 0 h 6599260"/>
              <a:gd name="connsiteX0" fmla="*/ 0 w 6059648"/>
              <a:gd name="connsiteY0" fmla="*/ 0 h 6599260"/>
              <a:gd name="connsiteX1" fmla="*/ 6059648 w 6059648"/>
              <a:gd name="connsiteY1" fmla="*/ 0 h 6599260"/>
              <a:gd name="connsiteX2" fmla="*/ 6059648 w 6059648"/>
              <a:gd name="connsiteY2" fmla="*/ 6598185 h 6599260"/>
              <a:gd name="connsiteX3" fmla="*/ 5647701 w 6059648"/>
              <a:gd name="connsiteY3" fmla="*/ 6599260 h 6599260"/>
              <a:gd name="connsiteX4" fmla="*/ 5646361 w 6059648"/>
              <a:gd name="connsiteY4" fmla="*/ 6374969 h 6599260"/>
              <a:gd name="connsiteX5" fmla="*/ 42916 w 6059648"/>
              <a:gd name="connsiteY5" fmla="*/ 6398535 h 6599260"/>
              <a:gd name="connsiteX6" fmla="*/ 0 w 6059648"/>
              <a:gd name="connsiteY6" fmla="*/ 0 h 6599260"/>
              <a:gd name="connsiteX0" fmla="*/ 0 w 6059648"/>
              <a:gd name="connsiteY0" fmla="*/ 0 h 6599260"/>
              <a:gd name="connsiteX1" fmla="*/ 6059648 w 6059648"/>
              <a:gd name="connsiteY1" fmla="*/ 0 h 6599260"/>
              <a:gd name="connsiteX2" fmla="*/ 6059648 w 6059648"/>
              <a:gd name="connsiteY2" fmla="*/ 6598185 h 6599260"/>
              <a:gd name="connsiteX3" fmla="*/ 5647701 w 6059648"/>
              <a:gd name="connsiteY3" fmla="*/ 6599260 h 6599260"/>
              <a:gd name="connsiteX4" fmla="*/ 5646361 w 6059648"/>
              <a:gd name="connsiteY4" fmla="*/ 6374969 h 6599260"/>
              <a:gd name="connsiteX5" fmla="*/ 42916 w 6059648"/>
              <a:gd name="connsiteY5" fmla="*/ 6373368 h 6599260"/>
              <a:gd name="connsiteX6" fmla="*/ 0 w 6059648"/>
              <a:gd name="connsiteY6" fmla="*/ 0 h 6599260"/>
              <a:gd name="connsiteX0" fmla="*/ 0 w 6059648"/>
              <a:gd name="connsiteY0" fmla="*/ 0 h 6599260"/>
              <a:gd name="connsiteX1" fmla="*/ 6059648 w 6059648"/>
              <a:gd name="connsiteY1" fmla="*/ 0 h 6599260"/>
              <a:gd name="connsiteX2" fmla="*/ 6059648 w 6059648"/>
              <a:gd name="connsiteY2" fmla="*/ 6598185 h 6599260"/>
              <a:gd name="connsiteX3" fmla="*/ 5647701 w 6059648"/>
              <a:gd name="connsiteY3" fmla="*/ 6599260 h 6599260"/>
              <a:gd name="connsiteX4" fmla="*/ 5646361 w 6059648"/>
              <a:gd name="connsiteY4" fmla="*/ 6374969 h 6599260"/>
              <a:gd name="connsiteX5" fmla="*/ 17749 w 6059648"/>
              <a:gd name="connsiteY5" fmla="*/ 6390146 h 6599260"/>
              <a:gd name="connsiteX6" fmla="*/ 0 w 6059648"/>
              <a:gd name="connsiteY6" fmla="*/ 0 h 6599260"/>
              <a:gd name="connsiteX0" fmla="*/ 0 w 6051259"/>
              <a:gd name="connsiteY0" fmla="*/ 1182848 h 6599260"/>
              <a:gd name="connsiteX1" fmla="*/ 6051259 w 6051259"/>
              <a:gd name="connsiteY1" fmla="*/ 0 h 6599260"/>
              <a:gd name="connsiteX2" fmla="*/ 6051259 w 6051259"/>
              <a:gd name="connsiteY2" fmla="*/ 6598185 h 6599260"/>
              <a:gd name="connsiteX3" fmla="*/ 5639312 w 6051259"/>
              <a:gd name="connsiteY3" fmla="*/ 6599260 h 6599260"/>
              <a:gd name="connsiteX4" fmla="*/ 5637972 w 6051259"/>
              <a:gd name="connsiteY4" fmla="*/ 6374969 h 6599260"/>
              <a:gd name="connsiteX5" fmla="*/ 9360 w 6051259"/>
              <a:gd name="connsiteY5" fmla="*/ 6390146 h 6599260"/>
              <a:gd name="connsiteX6" fmla="*/ 0 w 6051259"/>
              <a:gd name="connsiteY6" fmla="*/ 1182848 h 6599260"/>
              <a:gd name="connsiteX0" fmla="*/ 0 w 6051259"/>
              <a:gd name="connsiteY0" fmla="*/ 33556 h 5449968"/>
              <a:gd name="connsiteX1" fmla="*/ 6051259 w 6051259"/>
              <a:gd name="connsiteY1" fmla="*/ 0 h 5449968"/>
              <a:gd name="connsiteX2" fmla="*/ 6051259 w 6051259"/>
              <a:gd name="connsiteY2" fmla="*/ 5448893 h 5449968"/>
              <a:gd name="connsiteX3" fmla="*/ 5639312 w 6051259"/>
              <a:gd name="connsiteY3" fmla="*/ 5449968 h 5449968"/>
              <a:gd name="connsiteX4" fmla="*/ 5637972 w 6051259"/>
              <a:gd name="connsiteY4" fmla="*/ 5225677 h 5449968"/>
              <a:gd name="connsiteX5" fmla="*/ 9360 w 6051259"/>
              <a:gd name="connsiteY5" fmla="*/ 5240854 h 5449968"/>
              <a:gd name="connsiteX6" fmla="*/ 0 w 6051259"/>
              <a:gd name="connsiteY6" fmla="*/ 33556 h 5449968"/>
              <a:gd name="connsiteX0" fmla="*/ 0 w 6051259"/>
              <a:gd name="connsiteY0" fmla="*/ 0 h 5416412"/>
              <a:gd name="connsiteX1" fmla="*/ 6042870 w 6051259"/>
              <a:gd name="connsiteY1" fmla="*/ 8389 h 5416412"/>
              <a:gd name="connsiteX2" fmla="*/ 6051259 w 6051259"/>
              <a:gd name="connsiteY2" fmla="*/ 5415337 h 5416412"/>
              <a:gd name="connsiteX3" fmla="*/ 5639312 w 6051259"/>
              <a:gd name="connsiteY3" fmla="*/ 5416412 h 5416412"/>
              <a:gd name="connsiteX4" fmla="*/ 5637972 w 6051259"/>
              <a:gd name="connsiteY4" fmla="*/ 5192121 h 5416412"/>
              <a:gd name="connsiteX5" fmla="*/ 9360 w 6051259"/>
              <a:gd name="connsiteY5" fmla="*/ 5207298 h 5416412"/>
              <a:gd name="connsiteX6" fmla="*/ 0 w 6051259"/>
              <a:gd name="connsiteY6" fmla="*/ 0 h 5416412"/>
              <a:gd name="connsiteX0" fmla="*/ 0 w 6051259"/>
              <a:gd name="connsiteY0" fmla="*/ 0 h 5661299"/>
              <a:gd name="connsiteX1" fmla="*/ 6042870 w 6051259"/>
              <a:gd name="connsiteY1" fmla="*/ 8389 h 5661299"/>
              <a:gd name="connsiteX2" fmla="*/ 6051259 w 6051259"/>
              <a:gd name="connsiteY2" fmla="*/ 5415337 h 5661299"/>
              <a:gd name="connsiteX3" fmla="*/ 5639312 w 6051259"/>
              <a:gd name="connsiteY3" fmla="*/ 5416412 h 5661299"/>
              <a:gd name="connsiteX4" fmla="*/ 9360 w 6051259"/>
              <a:gd name="connsiteY4" fmla="*/ 5207298 h 5661299"/>
              <a:gd name="connsiteX5" fmla="*/ 0 w 6051259"/>
              <a:gd name="connsiteY5" fmla="*/ 0 h 5661299"/>
              <a:gd name="connsiteX0" fmla="*/ 0 w 6051259"/>
              <a:gd name="connsiteY0" fmla="*/ 0 h 5415337"/>
              <a:gd name="connsiteX1" fmla="*/ 6042870 w 6051259"/>
              <a:gd name="connsiteY1" fmla="*/ 8389 h 5415337"/>
              <a:gd name="connsiteX2" fmla="*/ 6051259 w 6051259"/>
              <a:gd name="connsiteY2" fmla="*/ 5415337 h 5415337"/>
              <a:gd name="connsiteX3" fmla="*/ 9360 w 6051259"/>
              <a:gd name="connsiteY3" fmla="*/ 5207298 h 5415337"/>
              <a:gd name="connsiteX4" fmla="*/ 0 w 6051259"/>
              <a:gd name="connsiteY4" fmla="*/ 0 h 5415337"/>
              <a:gd name="connsiteX0" fmla="*/ 0 w 6051259"/>
              <a:gd name="connsiteY0" fmla="*/ 0 h 5698911"/>
              <a:gd name="connsiteX1" fmla="*/ 6042870 w 6051259"/>
              <a:gd name="connsiteY1" fmla="*/ 8389 h 5698911"/>
              <a:gd name="connsiteX2" fmla="*/ 6051259 w 6051259"/>
              <a:gd name="connsiteY2" fmla="*/ 5415337 h 5698911"/>
              <a:gd name="connsiteX3" fmla="*/ 9360 w 6051259"/>
              <a:gd name="connsiteY3" fmla="*/ 5698911 h 5698911"/>
              <a:gd name="connsiteX4" fmla="*/ 0 w 6051259"/>
              <a:gd name="connsiteY4" fmla="*/ 0 h 5698911"/>
              <a:gd name="connsiteX0" fmla="*/ 0 w 6051259"/>
              <a:gd name="connsiteY0" fmla="*/ 0 h 5698911"/>
              <a:gd name="connsiteX1" fmla="*/ 6042870 w 6051259"/>
              <a:gd name="connsiteY1" fmla="*/ 8389 h 5698911"/>
              <a:gd name="connsiteX2" fmla="*/ 6051259 w 6051259"/>
              <a:gd name="connsiteY2" fmla="*/ 5690641 h 5698911"/>
              <a:gd name="connsiteX3" fmla="*/ 9360 w 6051259"/>
              <a:gd name="connsiteY3" fmla="*/ 5698911 h 5698911"/>
              <a:gd name="connsiteX4" fmla="*/ 0 w 6051259"/>
              <a:gd name="connsiteY4" fmla="*/ 0 h 5698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1259" h="5698911">
                <a:moveTo>
                  <a:pt x="0" y="0"/>
                </a:moveTo>
                <a:lnTo>
                  <a:pt x="6042870" y="8389"/>
                </a:lnTo>
                <a:cubicBezTo>
                  <a:pt x="6045666" y="1810705"/>
                  <a:pt x="6048463" y="3888325"/>
                  <a:pt x="6051259" y="5690641"/>
                </a:cubicBezTo>
                <a:lnTo>
                  <a:pt x="9360" y="5698911"/>
                </a:lnTo>
                <a:cubicBezTo>
                  <a:pt x="3444" y="3568862"/>
                  <a:pt x="5916" y="2130049"/>
                  <a:pt x="0" y="0"/>
                </a:cubicBezTo>
                <a:close/>
              </a:path>
            </a:pathLst>
          </a:custGeom>
        </p:spPr>
        <p:txBody>
          <a:bodyPr/>
          <a:lstStyle/>
          <a:p>
            <a:r>
              <a:rPr lang="de-DE" dirty="0"/>
              <a:t>    </a:t>
            </a:r>
          </a:p>
        </p:txBody>
      </p:sp>
      <p:sp>
        <p:nvSpPr>
          <p:cNvPr id="7" name="Fußzeilenplatzhalter 2">
            <a:extLst>
              <a:ext uri="{FF2B5EF4-FFF2-40B4-BE49-F238E27FC236}">
                <a16:creationId xmlns:a16="http://schemas.microsoft.com/office/drawing/2014/main" id="{AB65F899-8B5D-0BCC-3EEF-54EDF542E2AC}"/>
              </a:ext>
            </a:extLst>
          </p:cNvPr>
          <p:cNvSpPr>
            <a:spLocks noGrp="1"/>
          </p:cNvSpPr>
          <p:nvPr>
            <p:ph type="ftr" sz="quarter" idx="20"/>
          </p:nvPr>
        </p:nvSpPr>
        <p:spPr>
          <a:xfrm>
            <a:off x="3251497" y="6410896"/>
            <a:ext cx="6480000" cy="360000"/>
          </a:xfrm>
          <a:prstGeom prst="rect">
            <a:avLst/>
          </a:prstGeom>
        </p:spPr>
        <p:txBody>
          <a:bodyPr/>
          <a:lstStyle/>
          <a:p>
            <a:r>
              <a:rPr lang="de-DE" smtClean="0"/>
              <a:t>Information zu den Elektronischen Begleitinformationen Städtebauförderung </a:t>
            </a:r>
            <a:endParaRPr lang="de-DE" dirty="0"/>
          </a:p>
        </p:txBody>
      </p:sp>
    </p:spTree>
    <p:extLst>
      <p:ext uri="{BB962C8B-B14F-4D97-AF65-F5344CB8AC3E}">
        <p14:creationId xmlns:p14="http://schemas.microsoft.com/office/powerpoint/2010/main" val="3073562220"/>
      </p:ext>
    </p:extLst>
  </p:cSld>
  <p:clrMapOvr>
    <a:masterClrMapping/>
  </p:clrMapOvr>
  <p:transition spd="slow">
    <p:wipe dir="u"/>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4725" userDrawn="1">
          <p15:clr>
            <a:srgbClr val="FBAE40"/>
          </p15:clr>
        </p15:guide>
        <p15:guide id="3" pos="48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zahl_textrechts">
    <p:spTree>
      <p:nvGrpSpPr>
        <p:cNvPr id="1" name=""/>
        <p:cNvGrpSpPr/>
        <p:nvPr/>
      </p:nvGrpSpPr>
      <p:grpSpPr>
        <a:xfrm>
          <a:off x="0" y="0"/>
          <a:ext cx="0" cy="0"/>
          <a:chOff x="0" y="0"/>
          <a:chExt cx="0" cy="0"/>
        </a:xfrm>
      </p:grpSpPr>
      <p:cxnSp>
        <p:nvCxnSpPr>
          <p:cNvPr id="7" name="Gerade Verbindung 6">
            <a:extLst>
              <a:ext uri="{FF2B5EF4-FFF2-40B4-BE49-F238E27FC236}">
                <a16:creationId xmlns:a16="http://schemas.microsoft.com/office/drawing/2014/main" id="{1C2EE9CF-DA36-A779-5D4D-AAA451366E6A}"/>
              </a:ext>
            </a:extLst>
          </p:cNvPr>
          <p:cNvCxnSpPr>
            <a:cxnSpLocks/>
          </p:cNvCxnSpPr>
          <p:nvPr userDrawn="1"/>
        </p:nvCxnSpPr>
        <p:spPr>
          <a:xfrm>
            <a:off x="794795" y="833133"/>
            <a:ext cx="949124" cy="0"/>
          </a:xfrm>
          <a:prstGeom prst="line">
            <a:avLst/>
          </a:prstGeom>
          <a:ln w="31750">
            <a:solidFill>
              <a:srgbClr val="A61637"/>
            </a:solidFill>
          </a:ln>
        </p:spPr>
        <p:style>
          <a:lnRef idx="1">
            <a:schemeClr val="accent1"/>
          </a:lnRef>
          <a:fillRef idx="0">
            <a:schemeClr val="accent1"/>
          </a:fillRef>
          <a:effectRef idx="0">
            <a:schemeClr val="accent1"/>
          </a:effectRef>
          <a:fontRef idx="minor">
            <a:schemeClr val="tx1"/>
          </a:fontRef>
        </p:style>
      </p:cxnSp>
      <p:sp>
        <p:nvSpPr>
          <p:cNvPr id="9" name="Textplatzhalter 24">
            <a:extLst>
              <a:ext uri="{FF2B5EF4-FFF2-40B4-BE49-F238E27FC236}">
                <a16:creationId xmlns:a16="http://schemas.microsoft.com/office/drawing/2014/main" id="{D060C207-037B-035A-B806-CB676C97A33A}"/>
              </a:ext>
            </a:extLst>
          </p:cNvPr>
          <p:cNvSpPr>
            <a:spLocks noGrp="1"/>
          </p:cNvSpPr>
          <p:nvPr>
            <p:ph type="body" sz="quarter" idx="15" hasCustomPrompt="1"/>
          </p:nvPr>
        </p:nvSpPr>
        <p:spPr>
          <a:xfrm>
            <a:off x="703783" y="392601"/>
            <a:ext cx="6528289" cy="477054"/>
          </a:xfrm>
          <a:prstGeom prst="rect">
            <a:avLst/>
          </a:prstGeom>
        </p:spPr>
        <p:txBody>
          <a:bodyPr/>
          <a:lstStyle>
            <a:lvl1pPr marL="1062000" indent="0">
              <a:spcBef>
                <a:spcPts val="0"/>
              </a:spcBef>
              <a:buFontTx/>
              <a:buNone/>
              <a:defRPr sz="3200" b="1" i="0" cap="all" baseline="0">
                <a:solidFill>
                  <a:srgbClr val="A61637"/>
                </a:solidFill>
                <a:latin typeface="Arial Black" panose="020B0604020202020204" pitchFamily="34" charset="0"/>
                <a:cs typeface="Arial Black" panose="020B0604020202020204" pitchFamily="34" charset="0"/>
              </a:defRPr>
            </a:lvl1pPr>
          </a:lstStyle>
          <a:p>
            <a:pPr marL="1062000" marR="0" lvl="0" indent="0" algn="l" defTabSz="914400" rtl="0" eaLnBrk="1" fontAlgn="auto" latinLnBrk="0" hangingPunct="1">
              <a:lnSpc>
                <a:spcPct val="90000"/>
              </a:lnSpc>
              <a:spcBef>
                <a:spcPts val="0"/>
              </a:spcBef>
              <a:spcAft>
                <a:spcPts val="0"/>
              </a:spcAft>
              <a:buClrTx/>
              <a:buSzTx/>
              <a:buFontTx/>
              <a:buNone/>
              <a:tabLst/>
              <a:defRPr/>
            </a:pPr>
            <a:r>
              <a:rPr lang="de-DE" dirty="0"/>
              <a:t>HEADLINE</a:t>
            </a:r>
          </a:p>
        </p:txBody>
      </p:sp>
      <p:sp>
        <p:nvSpPr>
          <p:cNvPr id="10" name="Textplatzhalter 18">
            <a:extLst>
              <a:ext uri="{FF2B5EF4-FFF2-40B4-BE49-F238E27FC236}">
                <a16:creationId xmlns:a16="http://schemas.microsoft.com/office/drawing/2014/main" id="{09F4BCB4-6C5E-E6BF-8062-990C04D53E26}"/>
              </a:ext>
            </a:extLst>
          </p:cNvPr>
          <p:cNvSpPr>
            <a:spLocks noGrp="1"/>
          </p:cNvSpPr>
          <p:nvPr>
            <p:ph type="body" sz="quarter" idx="19" hasCustomPrompt="1"/>
          </p:nvPr>
        </p:nvSpPr>
        <p:spPr>
          <a:xfrm>
            <a:off x="6096000" y="1165115"/>
            <a:ext cx="5333427" cy="4899723"/>
          </a:xfrm>
          <a:prstGeom prst="rect">
            <a:avLst/>
          </a:prstGeom>
        </p:spPr>
        <p:txBody>
          <a:bodyPr lIns="0" tIns="0" rIns="0" bIns="0"/>
          <a:lstStyle>
            <a:lvl1pPr marL="0" indent="0">
              <a:spcBef>
                <a:spcPts val="0"/>
              </a:spcBef>
              <a:spcAft>
                <a:spcPts val="800"/>
              </a:spcAft>
              <a:buFontTx/>
              <a:buNone/>
              <a:defRPr sz="2000" b="1" i="0" cap="all" baseline="0">
                <a:latin typeface="Arial Black" panose="020B0604020202020204" pitchFamily="34" charset="0"/>
                <a:cs typeface="Arial Black" panose="020B0604020202020204" pitchFamily="34" charset="0"/>
              </a:defRPr>
            </a:lvl1pPr>
            <a:lvl2pPr marL="0" indent="144000">
              <a:lnSpc>
                <a:spcPts val="2400"/>
              </a:lnSpc>
              <a:spcBef>
                <a:spcPts val="0"/>
              </a:spcBef>
              <a:spcAft>
                <a:spcPts val="800"/>
              </a:spcAft>
              <a:buFont typeface="Systemschrift Normal"/>
              <a:buChar char="_"/>
              <a:defRPr sz="2000" b="0" i="0">
                <a:latin typeface="Arial" panose="020B0604020202020204" pitchFamily="34" charset="0"/>
                <a:cs typeface="Arial" panose="020B0604020202020204" pitchFamily="34" charset="0"/>
              </a:defRPr>
            </a:lvl2pPr>
          </a:lstStyle>
          <a:p>
            <a:pPr lvl="0"/>
            <a:r>
              <a:rPr lang="de-DE" dirty="0"/>
              <a:t>MASTERTEXTFORMAT BEARBEITEN</a:t>
            </a:r>
          </a:p>
          <a:p>
            <a:pPr lvl="1"/>
            <a:r>
              <a:rPr lang="de-DE" dirty="0"/>
              <a:t>Zweite Ebene</a:t>
            </a:r>
          </a:p>
        </p:txBody>
      </p:sp>
      <p:sp>
        <p:nvSpPr>
          <p:cNvPr id="3" name="Oval 2">
            <a:extLst>
              <a:ext uri="{FF2B5EF4-FFF2-40B4-BE49-F238E27FC236}">
                <a16:creationId xmlns:a16="http://schemas.microsoft.com/office/drawing/2014/main" id="{E8B76579-B727-B957-5566-FBCCE53CE6C3}"/>
              </a:ext>
            </a:extLst>
          </p:cNvPr>
          <p:cNvSpPr/>
          <p:nvPr userDrawn="1"/>
        </p:nvSpPr>
        <p:spPr>
          <a:xfrm>
            <a:off x="642611" y="2494919"/>
            <a:ext cx="3205971" cy="3205971"/>
          </a:xfrm>
          <a:prstGeom prst="ellipse">
            <a:avLst/>
          </a:prstGeom>
          <a:noFill/>
          <a:ln w="317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 name="Gerade Verbindung 3">
            <a:extLst>
              <a:ext uri="{FF2B5EF4-FFF2-40B4-BE49-F238E27FC236}">
                <a16:creationId xmlns:a16="http://schemas.microsoft.com/office/drawing/2014/main" id="{42C1AD2F-D159-2DC3-E81E-CF4D153550E0}"/>
              </a:ext>
            </a:extLst>
          </p:cNvPr>
          <p:cNvCxnSpPr/>
          <p:nvPr userDrawn="1"/>
        </p:nvCxnSpPr>
        <p:spPr>
          <a:xfrm>
            <a:off x="1240303" y="4897520"/>
            <a:ext cx="1279003" cy="0"/>
          </a:xfrm>
          <a:prstGeom prst="line">
            <a:avLst/>
          </a:prstGeom>
          <a:ln w="139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platzhalter 11">
            <a:extLst>
              <a:ext uri="{FF2B5EF4-FFF2-40B4-BE49-F238E27FC236}">
                <a16:creationId xmlns:a16="http://schemas.microsoft.com/office/drawing/2014/main" id="{F9112EB5-009A-453B-EE33-17230538A0B6}"/>
              </a:ext>
            </a:extLst>
          </p:cNvPr>
          <p:cNvSpPr>
            <a:spLocks noGrp="1"/>
          </p:cNvSpPr>
          <p:nvPr>
            <p:ph type="body" sz="quarter" idx="20" hasCustomPrompt="1"/>
          </p:nvPr>
        </p:nvSpPr>
        <p:spPr>
          <a:xfrm>
            <a:off x="896874" y="3570926"/>
            <a:ext cx="2568011" cy="1384995"/>
          </a:xfrm>
          <a:prstGeom prst="rect">
            <a:avLst/>
          </a:prstGeom>
        </p:spPr>
        <p:txBody>
          <a:bodyPr wrap="none" lIns="0" tIns="0" rIns="0" bIns="0" anchor="b" anchorCtr="0">
            <a:noAutofit/>
          </a:bodyPr>
          <a:lstStyle>
            <a:lvl1pPr marL="0" indent="0">
              <a:buFontTx/>
              <a:buNone/>
              <a:defRPr sz="11000" b="1" i="0" kern="0" spc="-700" baseline="0">
                <a:solidFill>
                  <a:schemeClr val="bg1"/>
                </a:solidFill>
                <a:latin typeface="Arial Black" panose="020B0604020202020204" pitchFamily="34" charset="0"/>
                <a:cs typeface="Arial Black" panose="020B0604020202020204" pitchFamily="34" charset="0"/>
              </a:defRPr>
            </a:lvl1pPr>
          </a:lstStyle>
          <a:p>
            <a:pPr lvl="0"/>
            <a:r>
              <a:rPr lang="de-DE" dirty="0"/>
              <a:t>133</a:t>
            </a:r>
          </a:p>
        </p:txBody>
      </p:sp>
      <p:sp>
        <p:nvSpPr>
          <p:cNvPr id="11" name="Fußzeilenplatzhalter 2">
            <a:extLst>
              <a:ext uri="{FF2B5EF4-FFF2-40B4-BE49-F238E27FC236}">
                <a16:creationId xmlns:a16="http://schemas.microsoft.com/office/drawing/2014/main" id="{AB65F899-8B5D-0BCC-3EEF-54EDF542E2AC}"/>
              </a:ext>
            </a:extLst>
          </p:cNvPr>
          <p:cNvSpPr>
            <a:spLocks noGrp="1"/>
          </p:cNvSpPr>
          <p:nvPr>
            <p:ph type="ftr" sz="quarter" idx="21"/>
          </p:nvPr>
        </p:nvSpPr>
        <p:spPr>
          <a:xfrm>
            <a:off x="3251497" y="6410896"/>
            <a:ext cx="6480000" cy="360000"/>
          </a:xfrm>
          <a:prstGeom prst="rect">
            <a:avLst/>
          </a:prstGeom>
        </p:spPr>
        <p:txBody>
          <a:bodyPr/>
          <a:lstStyle/>
          <a:p>
            <a:r>
              <a:rPr lang="de-DE" smtClean="0"/>
              <a:t>Information zu den Elektronischen Begleitinformationen Städtebauförderung </a:t>
            </a:r>
            <a:endParaRPr lang="de-DE" dirty="0"/>
          </a:p>
        </p:txBody>
      </p:sp>
    </p:spTree>
    <p:extLst>
      <p:ext uri="{BB962C8B-B14F-4D97-AF65-F5344CB8AC3E}">
        <p14:creationId xmlns:p14="http://schemas.microsoft.com/office/powerpoint/2010/main" val="77524208"/>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childTnLst>
                                </p:cTn>
                              </p:par>
                              <p:par>
                                <p:cTn id="9" presetID="1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
                                        <p:tgtEl>
                                          <p:spTgt spid="4"/>
                                        </p:tgtEl>
                                        <p:attrNameLst>
                                          <p:attrName>ppt_x</p:attrName>
                                        </p:attrNameLst>
                                      </p:cBhvr>
                                      <p:tavLst>
                                        <p:tav tm="0">
                                          <p:val>
                                            <p:strVal val="#ppt_x-#ppt_w*1.125000"/>
                                          </p:val>
                                        </p:tav>
                                        <p:tav tm="100000">
                                          <p:val>
                                            <p:strVal val="#ppt_x"/>
                                          </p:val>
                                        </p:tav>
                                      </p:tavLst>
                                    </p:anim>
                                    <p:animEffect transition="in" filter="wipe(right)">
                                      <p:cBhvr>
                                        <p:cTn id="12" dur="300"/>
                                        <p:tgtEl>
                                          <p:spTgt spid="4"/>
                                        </p:tgtEl>
                                      </p:cBhvr>
                                    </p:animEffect>
                                  </p:childTnLst>
                                </p:cTn>
                              </p:par>
                              <p:par>
                                <p:cTn id="13" presetID="23"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300" fill="hold"/>
                                        <p:tgtEl>
                                          <p:spTgt spid="12"/>
                                        </p:tgtEl>
                                        <p:attrNameLst>
                                          <p:attrName>ppt_w</p:attrName>
                                        </p:attrNameLst>
                                      </p:cBhvr>
                                      <p:tavLst>
                                        <p:tav tm="0">
                                          <p:val>
                                            <p:fltVal val="0"/>
                                          </p:val>
                                        </p:tav>
                                        <p:tav tm="100000">
                                          <p:val>
                                            <p:strVal val="#ppt_w"/>
                                          </p:val>
                                        </p:tav>
                                      </p:tavLst>
                                    </p:anim>
                                    <p:anim calcmode="lin" valueType="num">
                                      <p:cBhvr>
                                        <p:cTn id="16" dur="3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tmplLst>
          <p:tmpl>
            <p:tnLst>
              <p:par>
                <p:cTn presetID="23" presetClass="entr" presetSubtype="16"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p:cTn dur="300" fill="hold"/>
                        <p:tgtEl>
                          <p:spTgt spid="12"/>
                        </p:tgtEl>
                        <p:attrNameLst>
                          <p:attrName>ppt_w</p:attrName>
                        </p:attrNameLst>
                      </p:cBhvr>
                      <p:tavLst>
                        <p:tav tm="0">
                          <p:val>
                            <p:fltVal val="0"/>
                          </p:val>
                        </p:tav>
                        <p:tav tm="100000">
                          <p:val>
                            <p:strVal val="#ppt_w"/>
                          </p:val>
                        </p:tav>
                      </p:tavLst>
                    </p:anim>
                    <p:anim calcmode="lin" valueType="num">
                      <p:cBhvr>
                        <p:cTn dur="300" fill="hold"/>
                        <p:tgtEl>
                          <p:spTgt spid="12"/>
                        </p:tgtEl>
                        <p:attrNameLst>
                          <p:attrName>ppt_h</p:attrName>
                        </p:attrNameLst>
                      </p:cBhvr>
                      <p:tavLst>
                        <p:tav tm="0">
                          <p:val>
                            <p:fltVal val="0"/>
                          </p:val>
                        </p:tav>
                        <p:tav tm="100000">
                          <p:val>
                            <p:strVal val="#ppt_h"/>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rtart_textrechts">
    <p:spTree>
      <p:nvGrpSpPr>
        <p:cNvPr id="1" name=""/>
        <p:cNvGrpSpPr/>
        <p:nvPr/>
      </p:nvGrpSpPr>
      <p:grpSpPr>
        <a:xfrm>
          <a:off x="0" y="0"/>
          <a:ext cx="0" cy="0"/>
          <a:chOff x="0" y="0"/>
          <a:chExt cx="0" cy="0"/>
        </a:xfrm>
      </p:grpSpPr>
      <p:cxnSp>
        <p:nvCxnSpPr>
          <p:cNvPr id="7" name="Gerade Verbindung 6">
            <a:extLst>
              <a:ext uri="{FF2B5EF4-FFF2-40B4-BE49-F238E27FC236}">
                <a16:creationId xmlns:a16="http://schemas.microsoft.com/office/drawing/2014/main" id="{1C2EE9CF-DA36-A779-5D4D-AAA451366E6A}"/>
              </a:ext>
            </a:extLst>
          </p:cNvPr>
          <p:cNvCxnSpPr>
            <a:cxnSpLocks/>
          </p:cNvCxnSpPr>
          <p:nvPr userDrawn="1"/>
        </p:nvCxnSpPr>
        <p:spPr>
          <a:xfrm>
            <a:off x="794795" y="833133"/>
            <a:ext cx="949124" cy="0"/>
          </a:xfrm>
          <a:prstGeom prst="line">
            <a:avLst/>
          </a:prstGeom>
          <a:ln w="31750">
            <a:solidFill>
              <a:srgbClr val="A61637"/>
            </a:solidFill>
          </a:ln>
        </p:spPr>
        <p:style>
          <a:lnRef idx="1">
            <a:schemeClr val="accent1"/>
          </a:lnRef>
          <a:fillRef idx="0">
            <a:schemeClr val="accent1"/>
          </a:fillRef>
          <a:effectRef idx="0">
            <a:schemeClr val="accent1"/>
          </a:effectRef>
          <a:fontRef idx="minor">
            <a:schemeClr val="tx1"/>
          </a:fontRef>
        </p:style>
      </p:cxnSp>
      <p:sp>
        <p:nvSpPr>
          <p:cNvPr id="8" name="Textplatzhalter 18">
            <a:extLst>
              <a:ext uri="{FF2B5EF4-FFF2-40B4-BE49-F238E27FC236}">
                <a16:creationId xmlns:a16="http://schemas.microsoft.com/office/drawing/2014/main" id="{A3C2C925-5D10-8593-5C4D-2EF64509E08D}"/>
              </a:ext>
            </a:extLst>
          </p:cNvPr>
          <p:cNvSpPr>
            <a:spLocks noGrp="1"/>
          </p:cNvSpPr>
          <p:nvPr>
            <p:ph type="body" sz="quarter" idx="18" hasCustomPrompt="1"/>
          </p:nvPr>
        </p:nvSpPr>
        <p:spPr>
          <a:xfrm>
            <a:off x="762573" y="1170877"/>
            <a:ext cx="5333427" cy="365125"/>
          </a:xfrm>
          <a:prstGeom prst="rect">
            <a:avLst/>
          </a:prstGeom>
        </p:spPr>
        <p:txBody>
          <a:bodyPr lIns="0" tIns="0" rIns="0" bIns="0"/>
          <a:lstStyle>
            <a:lvl1pPr marL="0" indent="0">
              <a:spcBef>
                <a:spcPts val="0"/>
              </a:spcBef>
              <a:spcAft>
                <a:spcPts val="800"/>
              </a:spcAft>
              <a:buFontTx/>
              <a:buNone/>
              <a:defRPr sz="2000" b="1" i="0" cap="all" baseline="0">
                <a:solidFill>
                  <a:schemeClr val="tx1"/>
                </a:solidFill>
                <a:latin typeface="Arial Black" panose="020B0604020202020204" pitchFamily="34" charset="0"/>
                <a:cs typeface="Arial Black" panose="020B0604020202020204" pitchFamily="34" charset="0"/>
              </a:defRPr>
            </a:lvl1pPr>
            <a:lvl2pPr marL="0" indent="0">
              <a:lnSpc>
                <a:spcPts val="2400"/>
              </a:lnSpc>
              <a:spcBef>
                <a:spcPts val="0"/>
              </a:spcBef>
              <a:spcAft>
                <a:spcPts val="800"/>
              </a:spcAft>
              <a:buFont typeface="Systemschrift Normal"/>
              <a:buChar char="_"/>
              <a:defRPr sz="2000" b="0" i="0">
                <a:latin typeface="Arial" panose="020B0604020202020204" pitchFamily="34" charset="0"/>
                <a:cs typeface="Arial" panose="020B0604020202020204" pitchFamily="34" charset="0"/>
              </a:defRPr>
            </a:lvl2pPr>
          </a:lstStyle>
          <a:p>
            <a:pPr lvl="0"/>
            <a:r>
              <a:rPr lang="de-DE" dirty="0"/>
              <a:t>MASTERTEXTFORMAT BEARBEITEN</a:t>
            </a:r>
          </a:p>
        </p:txBody>
      </p:sp>
      <p:sp>
        <p:nvSpPr>
          <p:cNvPr id="9" name="Textplatzhalter 24">
            <a:extLst>
              <a:ext uri="{FF2B5EF4-FFF2-40B4-BE49-F238E27FC236}">
                <a16:creationId xmlns:a16="http://schemas.microsoft.com/office/drawing/2014/main" id="{D060C207-037B-035A-B806-CB676C97A33A}"/>
              </a:ext>
            </a:extLst>
          </p:cNvPr>
          <p:cNvSpPr>
            <a:spLocks noGrp="1"/>
          </p:cNvSpPr>
          <p:nvPr>
            <p:ph type="body" sz="quarter" idx="15" hasCustomPrompt="1"/>
          </p:nvPr>
        </p:nvSpPr>
        <p:spPr>
          <a:xfrm>
            <a:off x="703783" y="392601"/>
            <a:ext cx="6528289" cy="477054"/>
          </a:xfrm>
          <a:prstGeom prst="rect">
            <a:avLst/>
          </a:prstGeom>
        </p:spPr>
        <p:txBody>
          <a:bodyPr/>
          <a:lstStyle>
            <a:lvl1pPr marL="1062000" indent="0">
              <a:spcBef>
                <a:spcPts val="0"/>
              </a:spcBef>
              <a:buFontTx/>
              <a:buNone/>
              <a:defRPr sz="3200" b="1" i="0" cap="all" baseline="0">
                <a:solidFill>
                  <a:srgbClr val="A61637"/>
                </a:solidFill>
                <a:latin typeface="Arial Black" panose="020B0604020202020204" pitchFamily="34" charset="0"/>
                <a:cs typeface="Arial Black" panose="020B0604020202020204" pitchFamily="34" charset="0"/>
              </a:defRPr>
            </a:lvl1pPr>
          </a:lstStyle>
          <a:p>
            <a:pPr marL="1062000" marR="0" lvl="0" indent="0" algn="l" defTabSz="914400" rtl="0" eaLnBrk="1" fontAlgn="auto" latinLnBrk="0" hangingPunct="1">
              <a:lnSpc>
                <a:spcPct val="90000"/>
              </a:lnSpc>
              <a:spcBef>
                <a:spcPts val="0"/>
              </a:spcBef>
              <a:spcAft>
                <a:spcPts val="0"/>
              </a:spcAft>
              <a:buClrTx/>
              <a:buSzTx/>
              <a:buFontTx/>
              <a:buNone/>
              <a:tabLst/>
              <a:defRPr/>
            </a:pPr>
            <a:r>
              <a:rPr lang="de-DE" dirty="0"/>
              <a:t>HEADLINE</a:t>
            </a:r>
          </a:p>
        </p:txBody>
      </p:sp>
      <p:sp>
        <p:nvSpPr>
          <p:cNvPr id="10" name="Textplatzhalter 18">
            <a:extLst>
              <a:ext uri="{FF2B5EF4-FFF2-40B4-BE49-F238E27FC236}">
                <a16:creationId xmlns:a16="http://schemas.microsoft.com/office/drawing/2014/main" id="{09F4BCB4-6C5E-E6BF-8062-990C04D53E26}"/>
              </a:ext>
            </a:extLst>
          </p:cNvPr>
          <p:cNvSpPr>
            <a:spLocks noGrp="1"/>
          </p:cNvSpPr>
          <p:nvPr>
            <p:ph type="body" sz="quarter" idx="19" hasCustomPrompt="1"/>
          </p:nvPr>
        </p:nvSpPr>
        <p:spPr>
          <a:xfrm>
            <a:off x="6096000" y="1536002"/>
            <a:ext cx="5333427" cy="4528836"/>
          </a:xfrm>
          <a:prstGeom prst="rect">
            <a:avLst/>
          </a:prstGeom>
        </p:spPr>
        <p:txBody>
          <a:bodyPr lIns="0" tIns="0" rIns="0" bIns="0"/>
          <a:lstStyle>
            <a:lvl1pPr marL="0" indent="0">
              <a:spcBef>
                <a:spcPts val="0"/>
              </a:spcBef>
              <a:spcAft>
                <a:spcPts val="800"/>
              </a:spcAft>
              <a:buFontTx/>
              <a:buNone/>
              <a:defRPr sz="2000" b="1" i="0">
                <a:latin typeface="Arial Black" panose="020B0604020202020204" pitchFamily="34" charset="0"/>
                <a:cs typeface="Arial Black" panose="020B0604020202020204" pitchFamily="34" charset="0"/>
              </a:defRPr>
            </a:lvl1pPr>
            <a:lvl2pPr marL="0" indent="144000">
              <a:lnSpc>
                <a:spcPts val="2400"/>
              </a:lnSpc>
              <a:spcBef>
                <a:spcPts val="0"/>
              </a:spcBef>
              <a:spcAft>
                <a:spcPts val="800"/>
              </a:spcAft>
              <a:buFont typeface="Systemschrift Normal"/>
              <a:buChar char="_"/>
              <a:defRPr sz="2000" b="0" i="0">
                <a:latin typeface="Arial" panose="020B0604020202020204" pitchFamily="34" charset="0"/>
                <a:cs typeface="Arial" panose="020B0604020202020204" pitchFamily="34" charset="0"/>
              </a:defRPr>
            </a:lvl2pPr>
          </a:lstStyle>
          <a:p>
            <a:pPr lvl="1"/>
            <a:r>
              <a:rPr lang="de-DE" dirty="0"/>
              <a:t>Zweite Ebene</a:t>
            </a:r>
          </a:p>
        </p:txBody>
      </p:sp>
      <p:sp>
        <p:nvSpPr>
          <p:cNvPr id="12" name="SmartArt-Platzhalter 5">
            <a:extLst>
              <a:ext uri="{FF2B5EF4-FFF2-40B4-BE49-F238E27FC236}">
                <a16:creationId xmlns:a16="http://schemas.microsoft.com/office/drawing/2014/main" id="{2170BEEF-89C3-C93A-0092-2A11E7D251C2}"/>
              </a:ext>
            </a:extLst>
          </p:cNvPr>
          <p:cNvSpPr>
            <a:spLocks noGrp="1"/>
          </p:cNvSpPr>
          <p:nvPr>
            <p:ph type="dgm" sz="quarter" idx="21"/>
          </p:nvPr>
        </p:nvSpPr>
        <p:spPr>
          <a:xfrm>
            <a:off x="762000" y="1868488"/>
            <a:ext cx="5086350" cy="4195762"/>
          </a:xfrm>
          <a:prstGeom prst="rect">
            <a:avLst/>
          </a:prstGeom>
        </p:spPr>
        <p:txBody>
          <a:bodyPr/>
          <a:lstStyle/>
          <a:p>
            <a:endParaRPr lang="de-DE"/>
          </a:p>
        </p:txBody>
      </p:sp>
      <p:sp>
        <p:nvSpPr>
          <p:cNvPr id="11" name="Fußzeilenplatzhalter 2">
            <a:extLst>
              <a:ext uri="{FF2B5EF4-FFF2-40B4-BE49-F238E27FC236}">
                <a16:creationId xmlns:a16="http://schemas.microsoft.com/office/drawing/2014/main" id="{AB65F899-8B5D-0BCC-3EEF-54EDF542E2AC}"/>
              </a:ext>
            </a:extLst>
          </p:cNvPr>
          <p:cNvSpPr>
            <a:spLocks noGrp="1"/>
          </p:cNvSpPr>
          <p:nvPr>
            <p:ph type="ftr" sz="quarter" idx="20"/>
          </p:nvPr>
        </p:nvSpPr>
        <p:spPr>
          <a:xfrm>
            <a:off x="3251497" y="6410896"/>
            <a:ext cx="6480000" cy="360000"/>
          </a:xfrm>
          <a:prstGeom prst="rect">
            <a:avLst/>
          </a:prstGeom>
        </p:spPr>
        <p:txBody>
          <a:bodyPr/>
          <a:lstStyle/>
          <a:p>
            <a:r>
              <a:rPr lang="de-DE" smtClean="0"/>
              <a:t>Information zu den Elektronischen Begleitinformationen Städtebauförderung </a:t>
            </a:r>
            <a:endParaRPr lang="de-DE" dirty="0"/>
          </a:p>
        </p:txBody>
      </p:sp>
    </p:spTree>
    <p:extLst>
      <p:ext uri="{BB962C8B-B14F-4D97-AF65-F5344CB8AC3E}">
        <p14:creationId xmlns:p14="http://schemas.microsoft.com/office/powerpoint/2010/main" val="2163556816"/>
      </p:ext>
    </p:extLst>
  </p:cSld>
  <p:clrMapOvr>
    <a:masterClrMapping/>
  </p:clrMapOvr>
  <p:transition spd="slow">
    <p:wipe dir="u"/>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iagramm_textrechts">
    <p:spTree>
      <p:nvGrpSpPr>
        <p:cNvPr id="1" name=""/>
        <p:cNvGrpSpPr/>
        <p:nvPr/>
      </p:nvGrpSpPr>
      <p:grpSpPr>
        <a:xfrm>
          <a:off x="0" y="0"/>
          <a:ext cx="0" cy="0"/>
          <a:chOff x="0" y="0"/>
          <a:chExt cx="0" cy="0"/>
        </a:xfrm>
      </p:grpSpPr>
      <p:cxnSp>
        <p:nvCxnSpPr>
          <p:cNvPr id="7" name="Gerade Verbindung 6">
            <a:extLst>
              <a:ext uri="{FF2B5EF4-FFF2-40B4-BE49-F238E27FC236}">
                <a16:creationId xmlns:a16="http://schemas.microsoft.com/office/drawing/2014/main" id="{1C2EE9CF-DA36-A779-5D4D-AAA451366E6A}"/>
              </a:ext>
            </a:extLst>
          </p:cNvPr>
          <p:cNvCxnSpPr>
            <a:cxnSpLocks/>
          </p:cNvCxnSpPr>
          <p:nvPr userDrawn="1"/>
        </p:nvCxnSpPr>
        <p:spPr>
          <a:xfrm>
            <a:off x="794795" y="833133"/>
            <a:ext cx="949124" cy="0"/>
          </a:xfrm>
          <a:prstGeom prst="line">
            <a:avLst/>
          </a:prstGeom>
          <a:ln w="31750">
            <a:solidFill>
              <a:srgbClr val="A61637"/>
            </a:solidFill>
          </a:ln>
        </p:spPr>
        <p:style>
          <a:lnRef idx="1">
            <a:schemeClr val="accent1"/>
          </a:lnRef>
          <a:fillRef idx="0">
            <a:schemeClr val="accent1"/>
          </a:fillRef>
          <a:effectRef idx="0">
            <a:schemeClr val="accent1"/>
          </a:effectRef>
          <a:fontRef idx="minor">
            <a:schemeClr val="tx1"/>
          </a:fontRef>
        </p:style>
      </p:cxnSp>
      <p:sp>
        <p:nvSpPr>
          <p:cNvPr id="8" name="Textplatzhalter 18">
            <a:extLst>
              <a:ext uri="{FF2B5EF4-FFF2-40B4-BE49-F238E27FC236}">
                <a16:creationId xmlns:a16="http://schemas.microsoft.com/office/drawing/2014/main" id="{A3C2C925-5D10-8593-5C4D-2EF64509E08D}"/>
              </a:ext>
            </a:extLst>
          </p:cNvPr>
          <p:cNvSpPr>
            <a:spLocks noGrp="1"/>
          </p:cNvSpPr>
          <p:nvPr>
            <p:ph type="body" sz="quarter" idx="18" hasCustomPrompt="1"/>
          </p:nvPr>
        </p:nvSpPr>
        <p:spPr>
          <a:xfrm>
            <a:off x="762573" y="1170877"/>
            <a:ext cx="5333427" cy="365125"/>
          </a:xfrm>
          <a:prstGeom prst="rect">
            <a:avLst/>
          </a:prstGeom>
        </p:spPr>
        <p:txBody>
          <a:bodyPr lIns="0" tIns="0" rIns="0" bIns="0"/>
          <a:lstStyle>
            <a:lvl1pPr marL="0" indent="0">
              <a:spcBef>
                <a:spcPts val="0"/>
              </a:spcBef>
              <a:spcAft>
                <a:spcPts val="800"/>
              </a:spcAft>
              <a:buFontTx/>
              <a:buNone/>
              <a:defRPr sz="2000" b="1" i="0" cap="all" baseline="0">
                <a:solidFill>
                  <a:schemeClr val="tx1"/>
                </a:solidFill>
                <a:latin typeface="Arial Black" panose="020B0604020202020204" pitchFamily="34" charset="0"/>
                <a:cs typeface="Arial Black" panose="020B0604020202020204" pitchFamily="34" charset="0"/>
              </a:defRPr>
            </a:lvl1pPr>
            <a:lvl2pPr marL="0" indent="0">
              <a:lnSpc>
                <a:spcPts val="2400"/>
              </a:lnSpc>
              <a:spcBef>
                <a:spcPts val="0"/>
              </a:spcBef>
              <a:spcAft>
                <a:spcPts val="800"/>
              </a:spcAft>
              <a:buFont typeface="Systemschrift Normal"/>
              <a:buChar char="_"/>
              <a:defRPr sz="2000" b="0" i="0">
                <a:latin typeface="Arial" panose="020B0604020202020204" pitchFamily="34" charset="0"/>
                <a:cs typeface="Arial" panose="020B0604020202020204" pitchFamily="34" charset="0"/>
              </a:defRPr>
            </a:lvl2pPr>
          </a:lstStyle>
          <a:p>
            <a:pPr lvl="0"/>
            <a:r>
              <a:rPr lang="de-DE" dirty="0"/>
              <a:t>NAME DES DIAGRAMMS</a:t>
            </a:r>
          </a:p>
        </p:txBody>
      </p:sp>
      <p:sp>
        <p:nvSpPr>
          <p:cNvPr id="9" name="Textplatzhalter 24">
            <a:extLst>
              <a:ext uri="{FF2B5EF4-FFF2-40B4-BE49-F238E27FC236}">
                <a16:creationId xmlns:a16="http://schemas.microsoft.com/office/drawing/2014/main" id="{D060C207-037B-035A-B806-CB676C97A33A}"/>
              </a:ext>
            </a:extLst>
          </p:cNvPr>
          <p:cNvSpPr>
            <a:spLocks noGrp="1"/>
          </p:cNvSpPr>
          <p:nvPr>
            <p:ph type="body" sz="quarter" idx="15" hasCustomPrompt="1"/>
          </p:nvPr>
        </p:nvSpPr>
        <p:spPr>
          <a:xfrm>
            <a:off x="703783" y="392601"/>
            <a:ext cx="6528289" cy="477054"/>
          </a:xfrm>
          <a:prstGeom prst="rect">
            <a:avLst/>
          </a:prstGeom>
        </p:spPr>
        <p:txBody>
          <a:bodyPr/>
          <a:lstStyle>
            <a:lvl1pPr marL="1062000" indent="0">
              <a:spcBef>
                <a:spcPts val="0"/>
              </a:spcBef>
              <a:buFontTx/>
              <a:buNone/>
              <a:defRPr sz="3200" b="1" i="0" cap="all" baseline="0">
                <a:solidFill>
                  <a:srgbClr val="A61637"/>
                </a:solidFill>
                <a:latin typeface="Arial Black" panose="020B0604020202020204" pitchFamily="34" charset="0"/>
                <a:cs typeface="Arial Black" panose="020B0604020202020204" pitchFamily="34" charset="0"/>
              </a:defRPr>
            </a:lvl1pPr>
          </a:lstStyle>
          <a:p>
            <a:pPr marL="1062000" marR="0" lvl="0" indent="0" algn="l" defTabSz="914400" rtl="0" eaLnBrk="1" fontAlgn="auto" latinLnBrk="0" hangingPunct="1">
              <a:lnSpc>
                <a:spcPct val="90000"/>
              </a:lnSpc>
              <a:spcBef>
                <a:spcPts val="0"/>
              </a:spcBef>
              <a:spcAft>
                <a:spcPts val="0"/>
              </a:spcAft>
              <a:buClrTx/>
              <a:buSzTx/>
              <a:buFontTx/>
              <a:buNone/>
              <a:tabLst/>
              <a:defRPr/>
            </a:pPr>
            <a:r>
              <a:rPr lang="de-DE" dirty="0"/>
              <a:t>HEADLINE</a:t>
            </a:r>
          </a:p>
        </p:txBody>
      </p:sp>
      <p:sp>
        <p:nvSpPr>
          <p:cNvPr id="10" name="Textplatzhalter 18">
            <a:extLst>
              <a:ext uri="{FF2B5EF4-FFF2-40B4-BE49-F238E27FC236}">
                <a16:creationId xmlns:a16="http://schemas.microsoft.com/office/drawing/2014/main" id="{09F4BCB4-6C5E-E6BF-8062-990C04D53E26}"/>
              </a:ext>
            </a:extLst>
          </p:cNvPr>
          <p:cNvSpPr>
            <a:spLocks noGrp="1"/>
          </p:cNvSpPr>
          <p:nvPr>
            <p:ph type="body" sz="quarter" idx="19" hasCustomPrompt="1"/>
          </p:nvPr>
        </p:nvSpPr>
        <p:spPr>
          <a:xfrm>
            <a:off x="6096000" y="1165115"/>
            <a:ext cx="5333427" cy="4899723"/>
          </a:xfrm>
          <a:prstGeom prst="rect">
            <a:avLst/>
          </a:prstGeom>
        </p:spPr>
        <p:txBody>
          <a:bodyPr lIns="0" tIns="0" rIns="0" bIns="0"/>
          <a:lstStyle>
            <a:lvl1pPr marL="0" indent="0">
              <a:spcBef>
                <a:spcPts val="0"/>
              </a:spcBef>
              <a:spcAft>
                <a:spcPts val="800"/>
              </a:spcAft>
              <a:buFontTx/>
              <a:buNone/>
              <a:defRPr sz="2000" b="1" i="0" cap="all" baseline="0">
                <a:latin typeface="Arial Black" panose="020B0604020202020204" pitchFamily="34" charset="0"/>
                <a:cs typeface="Arial Black" panose="020B0604020202020204" pitchFamily="34" charset="0"/>
              </a:defRPr>
            </a:lvl1pPr>
            <a:lvl2pPr marL="0" indent="144000">
              <a:lnSpc>
                <a:spcPts val="2400"/>
              </a:lnSpc>
              <a:spcBef>
                <a:spcPts val="0"/>
              </a:spcBef>
              <a:spcAft>
                <a:spcPts val="800"/>
              </a:spcAft>
              <a:buFont typeface="Systemschrift Normal"/>
              <a:buChar char="_"/>
              <a:defRPr sz="2000" b="0" i="0">
                <a:latin typeface="Arial" panose="020B0604020202020204" pitchFamily="34" charset="0"/>
                <a:cs typeface="Arial" panose="020B0604020202020204" pitchFamily="34" charset="0"/>
              </a:defRPr>
            </a:lvl2pPr>
          </a:lstStyle>
          <a:p>
            <a:pPr lvl="0"/>
            <a:r>
              <a:rPr lang="de-DE" dirty="0"/>
              <a:t>MASTERTEXTFORMAT BEARBEITEN</a:t>
            </a:r>
          </a:p>
          <a:p>
            <a:pPr lvl="1"/>
            <a:r>
              <a:rPr lang="de-DE" dirty="0"/>
              <a:t>Zweite Ebene</a:t>
            </a:r>
          </a:p>
        </p:txBody>
      </p:sp>
      <p:sp>
        <p:nvSpPr>
          <p:cNvPr id="11" name="Diagrammplatzhalter 6">
            <a:extLst>
              <a:ext uri="{FF2B5EF4-FFF2-40B4-BE49-F238E27FC236}">
                <a16:creationId xmlns:a16="http://schemas.microsoft.com/office/drawing/2014/main" id="{328A7986-7241-4C51-A97E-7A0E23E61491}"/>
              </a:ext>
            </a:extLst>
          </p:cNvPr>
          <p:cNvSpPr>
            <a:spLocks noGrp="1"/>
          </p:cNvSpPr>
          <p:nvPr>
            <p:ph type="chart" sz="quarter" idx="20"/>
          </p:nvPr>
        </p:nvSpPr>
        <p:spPr>
          <a:xfrm>
            <a:off x="762000" y="1868488"/>
            <a:ext cx="5086350" cy="4195762"/>
          </a:xfrm>
          <a:prstGeom prst="rect">
            <a:avLst/>
          </a:prstGeom>
        </p:spPr>
        <p:txBody>
          <a:bodyPr/>
          <a:lstStyle/>
          <a:p>
            <a:endParaRPr lang="de-DE"/>
          </a:p>
        </p:txBody>
      </p:sp>
      <p:sp>
        <p:nvSpPr>
          <p:cNvPr id="12" name="Fußzeilenplatzhalter 2">
            <a:extLst>
              <a:ext uri="{FF2B5EF4-FFF2-40B4-BE49-F238E27FC236}">
                <a16:creationId xmlns:a16="http://schemas.microsoft.com/office/drawing/2014/main" id="{AB65F899-8B5D-0BCC-3EEF-54EDF542E2AC}"/>
              </a:ext>
            </a:extLst>
          </p:cNvPr>
          <p:cNvSpPr>
            <a:spLocks noGrp="1"/>
          </p:cNvSpPr>
          <p:nvPr>
            <p:ph type="ftr" sz="quarter" idx="21"/>
          </p:nvPr>
        </p:nvSpPr>
        <p:spPr>
          <a:xfrm>
            <a:off x="3251497" y="6410896"/>
            <a:ext cx="6480000" cy="360000"/>
          </a:xfrm>
          <a:prstGeom prst="rect">
            <a:avLst/>
          </a:prstGeom>
        </p:spPr>
        <p:txBody>
          <a:bodyPr/>
          <a:lstStyle/>
          <a:p>
            <a:r>
              <a:rPr lang="de-DE" smtClean="0"/>
              <a:t>Information zu den Elektronischen Begleitinformationen Städtebauförderung </a:t>
            </a:r>
            <a:endParaRPr lang="de-DE" dirty="0"/>
          </a:p>
        </p:txBody>
      </p:sp>
    </p:spTree>
    <p:extLst>
      <p:ext uri="{BB962C8B-B14F-4D97-AF65-F5344CB8AC3E}">
        <p14:creationId xmlns:p14="http://schemas.microsoft.com/office/powerpoint/2010/main" val="3161505318"/>
      </p:ext>
    </p:extLst>
  </p:cSld>
  <p:clrMapOvr>
    <a:masterClrMapping/>
  </p:clrMapOvr>
  <p:transition spd="slow">
    <p:wipe dir="u"/>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abelle_textrechts">
    <p:spTree>
      <p:nvGrpSpPr>
        <p:cNvPr id="1" name=""/>
        <p:cNvGrpSpPr/>
        <p:nvPr/>
      </p:nvGrpSpPr>
      <p:grpSpPr>
        <a:xfrm>
          <a:off x="0" y="0"/>
          <a:ext cx="0" cy="0"/>
          <a:chOff x="0" y="0"/>
          <a:chExt cx="0" cy="0"/>
        </a:xfrm>
      </p:grpSpPr>
      <p:cxnSp>
        <p:nvCxnSpPr>
          <p:cNvPr id="7" name="Gerade Verbindung 6">
            <a:extLst>
              <a:ext uri="{FF2B5EF4-FFF2-40B4-BE49-F238E27FC236}">
                <a16:creationId xmlns:a16="http://schemas.microsoft.com/office/drawing/2014/main" id="{1C2EE9CF-DA36-A779-5D4D-AAA451366E6A}"/>
              </a:ext>
            </a:extLst>
          </p:cNvPr>
          <p:cNvCxnSpPr>
            <a:cxnSpLocks/>
          </p:cNvCxnSpPr>
          <p:nvPr userDrawn="1"/>
        </p:nvCxnSpPr>
        <p:spPr>
          <a:xfrm>
            <a:off x="794795" y="833133"/>
            <a:ext cx="949124" cy="0"/>
          </a:xfrm>
          <a:prstGeom prst="line">
            <a:avLst/>
          </a:prstGeom>
          <a:ln w="31750">
            <a:solidFill>
              <a:srgbClr val="A61637"/>
            </a:solidFill>
          </a:ln>
        </p:spPr>
        <p:style>
          <a:lnRef idx="1">
            <a:schemeClr val="accent1"/>
          </a:lnRef>
          <a:fillRef idx="0">
            <a:schemeClr val="accent1"/>
          </a:fillRef>
          <a:effectRef idx="0">
            <a:schemeClr val="accent1"/>
          </a:effectRef>
          <a:fontRef idx="minor">
            <a:schemeClr val="tx1"/>
          </a:fontRef>
        </p:style>
      </p:cxnSp>
      <p:sp>
        <p:nvSpPr>
          <p:cNvPr id="8" name="Textplatzhalter 18">
            <a:extLst>
              <a:ext uri="{FF2B5EF4-FFF2-40B4-BE49-F238E27FC236}">
                <a16:creationId xmlns:a16="http://schemas.microsoft.com/office/drawing/2014/main" id="{A3C2C925-5D10-8593-5C4D-2EF64509E08D}"/>
              </a:ext>
            </a:extLst>
          </p:cNvPr>
          <p:cNvSpPr>
            <a:spLocks noGrp="1"/>
          </p:cNvSpPr>
          <p:nvPr>
            <p:ph type="body" sz="quarter" idx="18" hasCustomPrompt="1"/>
          </p:nvPr>
        </p:nvSpPr>
        <p:spPr>
          <a:xfrm>
            <a:off x="762573" y="1170877"/>
            <a:ext cx="5333427" cy="365125"/>
          </a:xfrm>
          <a:prstGeom prst="rect">
            <a:avLst/>
          </a:prstGeom>
        </p:spPr>
        <p:txBody>
          <a:bodyPr lIns="0" tIns="0" rIns="0" bIns="0"/>
          <a:lstStyle>
            <a:lvl1pPr marL="0" indent="0">
              <a:spcBef>
                <a:spcPts val="0"/>
              </a:spcBef>
              <a:spcAft>
                <a:spcPts val="800"/>
              </a:spcAft>
              <a:buFontTx/>
              <a:buNone/>
              <a:defRPr sz="2000" b="1" i="0" cap="all" baseline="0">
                <a:solidFill>
                  <a:schemeClr val="tx1"/>
                </a:solidFill>
                <a:latin typeface="Arial Black" panose="020B0604020202020204" pitchFamily="34" charset="0"/>
                <a:cs typeface="Arial Black" panose="020B0604020202020204" pitchFamily="34" charset="0"/>
              </a:defRPr>
            </a:lvl1pPr>
            <a:lvl2pPr marL="0" indent="0">
              <a:lnSpc>
                <a:spcPts val="2400"/>
              </a:lnSpc>
              <a:spcBef>
                <a:spcPts val="0"/>
              </a:spcBef>
              <a:spcAft>
                <a:spcPts val="800"/>
              </a:spcAft>
              <a:buFont typeface="Systemschrift Normal"/>
              <a:buChar char="_"/>
              <a:defRPr sz="2000" b="0" i="0">
                <a:latin typeface="Arial" panose="020B0604020202020204" pitchFamily="34" charset="0"/>
                <a:cs typeface="Arial" panose="020B0604020202020204" pitchFamily="34" charset="0"/>
              </a:defRPr>
            </a:lvl2pPr>
          </a:lstStyle>
          <a:p>
            <a:pPr lvl="0"/>
            <a:r>
              <a:rPr lang="de-DE" dirty="0"/>
              <a:t>NAME DES DIAGRAMMS</a:t>
            </a:r>
          </a:p>
        </p:txBody>
      </p:sp>
      <p:sp>
        <p:nvSpPr>
          <p:cNvPr id="9" name="Textplatzhalter 24">
            <a:extLst>
              <a:ext uri="{FF2B5EF4-FFF2-40B4-BE49-F238E27FC236}">
                <a16:creationId xmlns:a16="http://schemas.microsoft.com/office/drawing/2014/main" id="{D060C207-037B-035A-B806-CB676C97A33A}"/>
              </a:ext>
            </a:extLst>
          </p:cNvPr>
          <p:cNvSpPr>
            <a:spLocks noGrp="1"/>
          </p:cNvSpPr>
          <p:nvPr>
            <p:ph type="body" sz="quarter" idx="15" hasCustomPrompt="1"/>
          </p:nvPr>
        </p:nvSpPr>
        <p:spPr>
          <a:xfrm>
            <a:off x="703783" y="392601"/>
            <a:ext cx="6528289" cy="477054"/>
          </a:xfrm>
          <a:prstGeom prst="rect">
            <a:avLst/>
          </a:prstGeom>
        </p:spPr>
        <p:txBody>
          <a:bodyPr/>
          <a:lstStyle>
            <a:lvl1pPr marL="1062000" indent="0">
              <a:spcBef>
                <a:spcPts val="0"/>
              </a:spcBef>
              <a:buFontTx/>
              <a:buNone/>
              <a:defRPr sz="3200" b="1" i="0" cap="all" baseline="0">
                <a:solidFill>
                  <a:srgbClr val="A61637"/>
                </a:solidFill>
                <a:latin typeface="Arial Black" panose="020B0604020202020204" pitchFamily="34" charset="0"/>
                <a:cs typeface="Arial Black" panose="020B0604020202020204" pitchFamily="34" charset="0"/>
              </a:defRPr>
            </a:lvl1pPr>
          </a:lstStyle>
          <a:p>
            <a:pPr marL="1062000" marR="0" lvl="0" indent="0" algn="l" defTabSz="914400" rtl="0" eaLnBrk="1" fontAlgn="auto" latinLnBrk="0" hangingPunct="1">
              <a:lnSpc>
                <a:spcPct val="90000"/>
              </a:lnSpc>
              <a:spcBef>
                <a:spcPts val="0"/>
              </a:spcBef>
              <a:spcAft>
                <a:spcPts val="0"/>
              </a:spcAft>
              <a:buClrTx/>
              <a:buSzTx/>
              <a:buFontTx/>
              <a:buNone/>
              <a:tabLst/>
              <a:defRPr/>
            </a:pPr>
            <a:r>
              <a:rPr lang="de-DE" dirty="0"/>
              <a:t>HEADLINE</a:t>
            </a:r>
          </a:p>
        </p:txBody>
      </p:sp>
      <p:sp>
        <p:nvSpPr>
          <p:cNvPr id="10" name="Textplatzhalter 18">
            <a:extLst>
              <a:ext uri="{FF2B5EF4-FFF2-40B4-BE49-F238E27FC236}">
                <a16:creationId xmlns:a16="http://schemas.microsoft.com/office/drawing/2014/main" id="{09F4BCB4-6C5E-E6BF-8062-990C04D53E26}"/>
              </a:ext>
            </a:extLst>
          </p:cNvPr>
          <p:cNvSpPr>
            <a:spLocks noGrp="1"/>
          </p:cNvSpPr>
          <p:nvPr>
            <p:ph type="body" sz="quarter" idx="19" hasCustomPrompt="1"/>
          </p:nvPr>
        </p:nvSpPr>
        <p:spPr>
          <a:xfrm>
            <a:off x="6096000" y="1165115"/>
            <a:ext cx="5333427" cy="4899723"/>
          </a:xfrm>
          <a:prstGeom prst="rect">
            <a:avLst/>
          </a:prstGeom>
        </p:spPr>
        <p:txBody>
          <a:bodyPr lIns="0" tIns="0" rIns="0" bIns="0"/>
          <a:lstStyle>
            <a:lvl1pPr marL="0" indent="0">
              <a:spcBef>
                <a:spcPts val="0"/>
              </a:spcBef>
              <a:spcAft>
                <a:spcPts val="800"/>
              </a:spcAft>
              <a:buFontTx/>
              <a:buNone/>
              <a:defRPr sz="2000" b="1" i="0" cap="all" baseline="0">
                <a:latin typeface="Arial Black" panose="020B0604020202020204" pitchFamily="34" charset="0"/>
                <a:cs typeface="Arial Black" panose="020B0604020202020204" pitchFamily="34" charset="0"/>
              </a:defRPr>
            </a:lvl1pPr>
            <a:lvl2pPr marL="0" indent="144000">
              <a:lnSpc>
                <a:spcPts val="2400"/>
              </a:lnSpc>
              <a:spcBef>
                <a:spcPts val="0"/>
              </a:spcBef>
              <a:spcAft>
                <a:spcPts val="800"/>
              </a:spcAft>
              <a:buFont typeface="Systemschrift Normal"/>
              <a:buChar char="_"/>
              <a:defRPr sz="2000" b="0" i="0">
                <a:latin typeface="Arial" panose="020B0604020202020204" pitchFamily="34" charset="0"/>
                <a:cs typeface="Arial" panose="020B0604020202020204" pitchFamily="34" charset="0"/>
              </a:defRPr>
            </a:lvl2pPr>
          </a:lstStyle>
          <a:p>
            <a:pPr lvl="0"/>
            <a:r>
              <a:rPr lang="de-DE" dirty="0"/>
              <a:t>MASTERTEXTFORMAT BEARBEITEN</a:t>
            </a:r>
          </a:p>
          <a:p>
            <a:pPr lvl="1"/>
            <a:r>
              <a:rPr lang="de-DE" dirty="0"/>
              <a:t>Zweite Ebene</a:t>
            </a:r>
          </a:p>
        </p:txBody>
      </p:sp>
      <p:sp>
        <p:nvSpPr>
          <p:cNvPr id="4" name="Tabellenplatzhalter 3">
            <a:extLst>
              <a:ext uri="{FF2B5EF4-FFF2-40B4-BE49-F238E27FC236}">
                <a16:creationId xmlns:a16="http://schemas.microsoft.com/office/drawing/2014/main" id="{E0ECA938-17C0-8574-5763-F743758F8110}"/>
              </a:ext>
            </a:extLst>
          </p:cNvPr>
          <p:cNvSpPr>
            <a:spLocks noGrp="1"/>
          </p:cNvSpPr>
          <p:nvPr>
            <p:ph type="tbl" sz="quarter" idx="21"/>
          </p:nvPr>
        </p:nvSpPr>
        <p:spPr>
          <a:xfrm>
            <a:off x="762000" y="1868488"/>
            <a:ext cx="5053584" cy="4196350"/>
          </a:xfrm>
          <a:prstGeom prst="rect">
            <a:avLst/>
          </a:prstGeom>
        </p:spPr>
        <p:txBody>
          <a:bodyPr/>
          <a:lstStyle/>
          <a:p>
            <a:endParaRPr lang="de-DE"/>
          </a:p>
        </p:txBody>
      </p:sp>
      <p:sp>
        <p:nvSpPr>
          <p:cNvPr id="11" name="Fußzeilenplatzhalter 2">
            <a:extLst>
              <a:ext uri="{FF2B5EF4-FFF2-40B4-BE49-F238E27FC236}">
                <a16:creationId xmlns:a16="http://schemas.microsoft.com/office/drawing/2014/main" id="{AB65F899-8B5D-0BCC-3EEF-54EDF542E2AC}"/>
              </a:ext>
            </a:extLst>
          </p:cNvPr>
          <p:cNvSpPr>
            <a:spLocks noGrp="1"/>
          </p:cNvSpPr>
          <p:nvPr>
            <p:ph type="ftr" sz="quarter" idx="20"/>
          </p:nvPr>
        </p:nvSpPr>
        <p:spPr>
          <a:xfrm>
            <a:off x="3251497" y="6410896"/>
            <a:ext cx="6480000" cy="360000"/>
          </a:xfrm>
          <a:prstGeom prst="rect">
            <a:avLst/>
          </a:prstGeom>
        </p:spPr>
        <p:txBody>
          <a:bodyPr/>
          <a:lstStyle/>
          <a:p>
            <a:r>
              <a:rPr lang="de-DE" smtClean="0"/>
              <a:t>Information zu den Elektronischen Begleitinformationen Städtebauförderung </a:t>
            </a:r>
            <a:endParaRPr lang="de-DE" dirty="0"/>
          </a:p>
        </p:txBody>
      </p:sp>
    </p:spTree>
    <p:extLst>
      <p:ext uri="{BB962C8B-B14F-4D97-AF65-F5344CB8AC3E}">
        <p14:creationId xmlns:p14="http://schemas.microsoft.com/office/powerpoint/2010/main" val="3783285831"/>
      </p:ext>
    </p:extLst>
  </p:cSld>
  <p:clrMapOvr>
    <a:masterClrMapping/>
  </p:clrMapOvr>
  <p:transition spd="slow">
    <p:wipe dir="u"/>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gramm_mitte">
    <p:spTree>
      <p:nvGrpSpPr>
        <p:cNvPr id="1" name=""/>
        <p:cNvGrpSpPr/>
        <p:nvPr/>
      </p:nvGrpSpPr>
      <p:grpSpPr>
        <a:xfrm>
          <a:off x="0" y="0"/>
          <a:ext cx="0" cy="0"/>
          <a:chOff x="0" y="0"/>
          <a:chExt cx="0" cy="0"/>
        </a:xfrm>
      </p:grpSpPr>
      <p:cxnSp>
        <p:nvCxnSpPr>
          <p:cNvPr id="2" name="Gerade Verbindung 1">
            <a:extLst>
              <a:ext uri="{FF2B5EF4-FFF2-40B4-BE49-F238E27FC236}">
                <a16:creationId xmlns:a16="http://schemas.microsoft.com/office/drawing/2014/main" id="{0A70B695-FF6A-51F9-8445-304A09D44558}"/>
              </a:ext>
            </a:extLst>
          </p:cNvPr>
          <p:cNvCxnSpPr>
            <a:cxnSpLocks/>
          </p:cNvCxnSpPr>
          <p:nvPr userDrawn="1"/>
        </p:nvCxnSpPr>
        <p:spPr>
          <a:xfrm>
            <a:off x="794795" y="833133"/>
            <a:ext cx="949124" cy="0"/>
          </a:xfrm>
          <a:prstGeom prst="line">
            <a:avLst/>
          </a:prstGeom>
          <a:ln w="31750">
            <a:solidFill>
              <a:srgbClr val="A61637"/>
            </a:solidFill>
          </a:ln>
        </p:spPr>
        <p:style>
          <a:lnRef idx="1">
            <a:schemeClr val="accent1"/>
          </a:lnRef>
          <a:fillRef idx="0">
            <a:schemeClr val="accent1"/>
          </a:fillRef>
          <a:effectRef idx="0">
            <a:schemeClr val="accent1"/>
          </a:effectRef>
          <a:fontRef idx="minor">
            <a:schemeClr val="tx1"/>
          </a:fontRef>
        </p:style>
      </p:cxnSp>
      <p:sp>
        <p:nvSpPr>
          <p:cNvPr id="3" name="Textplatzhalter 18">
            <a:extLst>
              <a:ext uri="{FF2B5EF4-FFF2-40B4-BE49-F238E27FC236}">
                <a16:creationId xmlns:a16="http://schemas.microsoft.com/office/drawing/2014/main" id="{9C060950-84AC-B030-99DD-FCC135BD491D}"/>
              </a:ext>
            </a:extLst>
          </p:cNvPr>
          <p:cNvSpPr>
            <a:spLocks noGrp="1"/>
          </p:cNvSpPr>
          <p:nvPr>
            <p:ph type="body" sz="quarter" idx="18" hasCustomPrompt="1"/>
          </p:nvPr>
        </p:nvSpPr>
        <p:spPr>
          <a:xfrm>
            <a:off x="767336" y="1166691"/>
            <a:ext cx="5333427" cy="365125"/>
          </a:xfrm>
          <a:prstGeom prst="rect">
            <a:avLst/>
          </a:prstGeom>
        </p:spPr>
        <p:txBody>
          <a:bodyPr lIns="0" tIns="0" rIns="0" bIns="0"/>
          <a:lstStyle>
            <a:lvl1pPr marL="0" indent="0">
              <a:spcBef>
                <a:spcPts val="0"/>
              </a:spcBef>
              <a:spcAft>
                <a:spcPts val="800"/>
              </a:spcAft>
              <a:buFontTx/>
              <a:buNone/>
              <a:defRPr sz="2000" b="1" i="0" cap="all" baseline="0">
                <a:solidFill>
                  <a:schemeClr val="tx1"/>
                </a:solidFill>
                <a:latin typeface="Arial Black" panose="020B0604020202020204" pitchFamily="34" charset="0"/>
                <a:cs typeface="Arial Black" panose="020B0604020202020204" pitchFamily="34" charset="0"/>
              </a:defRPr>
            </a:lvl1pPr>
            <a:lvl2pPr marL="0" indent="0">
              <a:lnSpc>
                <a:spcPts val="2400"/>
              </a:lnSpc>
              <a:spcBef>
                <a:spcPts val="0"/>
              </a:spcBef>
              <a:spcAft>
                <a:spcPts val="800"/>
              </a:spcAft>
              <a:buFont typeface="Systemschrift Normal"/>
              <a:buChar char="_"/>
              <a:defRPr sz="2000" b="0" i="0">
                <a:latin typeface="Arial" panose="020B0604020202020204" pitchFamily="34" charset="0"/>
                <a:cs typeface="Arial" panose="020B0604020202020204" pitchFamily="34" charset="0"/>
              </a:defRPr>
            </a:lvl2pPr>
          </a:lstStyle>
          <a:p>
            <a:pPr lvl="0"/>
            <a:r>
              <a:rPr lang="de-DE" dirty="0"/>
              <a:t>NAME DES DIAGRAMMS</a:t>
            </a:r>
          </a:p>
        </p:txBody>
      </p:sp>
      <p:sp>
        <p:nvSpPr>
          <p:cNvPr id="4" name="Textplatzhalter 24">
            <a:extLst>
              <a:ext uri="{FF2B5EF4-FFF2-40B4-BE49-F238E27FC236}">
                <a16:creationId xmlns:a16="http://schemas.microsoft.com/office/drawing/2014/main" id="{0349AB91-3640-0476-299C-C4FA6D410E2F}"/>
              </a:ext>
            </a:extLst>
          </p:cNvPr>
          <p:cNvSpPr>
            <a:spLocks noGrp="1"/>
          </p:cNvSpPr>
          <p:nvPr>
            <p:ph type="body" sz="quarter" idx="15" hasCustomPrompt="1"/>
          </p:nvPr>
        </p:nvSpPr>
        <p:spPr>
          <a:xfrm>
            <a:off x="703783" y="392601"/>
            <a:ext cx="6528289" cy="477054"/>
          </a:xfrm>
          <a:prstGeom prst="rect">
            <a:avLst/>
          </a:prstGeom>
        </p:spPr>
        <p:txBody>
          <a:bodyPr/>
          <a:lstStyle>
            <a:lvl1pPr marL="1062000" indent="0">
              <a:spcBef>
                <a:spcPts val="0"/>
              </a:spcBef>
              <a:buFontTx/>
              <a:buNone/>
              <a:defRPr sz="3200" b="1" i="0" cap="all" baseline="0">
                <a:solidFill>
                  <a:srgbClr val="A61637"/>
                </a:solidFill>
                <a:latin typeface="Arial Black" panose="020B0604020202020204" pitchFamily="34" charset="0"/>
                <a:cs typeface="Arial Black" panose="020B0604020202020204" pitchFamily="34" charset="0"/>
              </a:defRPr>
            </a:lvl1pPr>
          </a:lstStyle>
          <a:p>
            <a:pPr marL="1062000" marR="0" lvl="0" indent="0" algn="l" defTabSz="914400" rtl="0" eaLnBrk="1" fontAlgn="auto" latinLnBrk="0" hangingPunct="1">
              <a:lnSpc>
                <a:spcPct val="90000"/>
              </a:lnSpc>
              <a:spcBef>
                <a:spcPts val="0"/>
              </a:spcBef>
              <a:spcAft>
                <a:spcPts val="0"/>
              </a:spcAft>
              <a:buClrTx/>
              <a:buSzTx/>
              <a:buFontTx/>
              <a:buNone/>
              <a:tabLst/>
              <a:defRPr/>
            </a:pPr>
            <a:r>
              <a:rPr lang="de-DE" dirty="0"/>
              <a:t>HEADLINE</a:t>
            </a:r>
          </a:p>
        </p:txBody>
      </p:sp>
      <p:sp>
        <p:nvSpPr>
          <p:cNvPr id="5" name="Diagrammplatzhalter 6">
            <a:extLst>
              <a:ext uri="{FF2B5EF4-FFF2-40B4-BE49-F238E27FC236}">
                <a16:creationId xmlns:a16="http://schemas.microsoft.com/office/drawing/2014/main" id="{674A03AF-7E19-7C0E-826C-5613FD55B881}"/>
              </a:ext>
            </a:extLst>
          </p:cNvPr>
          <p:cNvSpPr>
            <a:spLocks noGrp="1"/>
          </p:cNvSpPr>
          <p:nvPr>
            <p:ph type="chart" sz="quarter" idx="20"/>
          </p:nvPr>
        </p:nvSpPr>
        <p:spPr>
          <a:xfrm>
            <a:off x="3495095" y="1864302"/>
            <a:ext cx="5086350" cy="4195762"/>
          </a:xfrm>
          <a:prstGeom prst="rect">
            <a:avLst/>
          </a:prstGeom>
        </p:spPr>
        <p:txBody>
          <a:bodyPr/>
          <a:lstStyle/>
          <a:p>
            <a:endParaRPr lang="de-DE" dirty="0"/>
          </a:p>
        </p:txBody>
      </p:sp>
      <p:sp>
        <p:nvSpPr>
          <p:cNvPr id="7" name="Fußzeilenplatzhalter 2">
            <a:extLst>
              <a:ext uri="{FF2B5EF4-FFF2-40B4-BE49-F238E27FC236}">
                <a16:creationId xmlns:a16="http://schemas.microsoft.com/office/drawing/2014/main" id="{AB65F899-8B5D-0BCC-3EEF-54EDF542E2AC}"/>
              </a:ext>
            </a:extLst>
          </p:cNvPr>
          <p:cNvSpPr>
            <a:spLocks noGrp="1"/>
          </p:cNvSpPr>
          <p:nvPr>
            <p:ph type="ftr" sz="quarter" idx="21"/>
          </p:nvPr>
        </p:nvSpPr>
        <p:spPr>
          <a:xfrm>
            <a:off x="3251497" y="6410896"/>
            <a:ext cx="6480000" cy="360000"/>
          </a:xfrm>
          <a:prstGeom prst="rect">
            <a:avLst/>
          </a:prstGeom>
        </p:spPr>
        <p:txBody>
          <a:bodyPr/>
          <a:lstStyle/>
          <a:p>
            <a:r>
              <a:rPr lang="de-DE" smtClean="0"/>
              <a:t>Information zu den Elektronischen Begleitinformationen Städtebauförderung </a:t>
            </a:r>
            <a:endParaRPr lang="de-DE" dirty="0"/>
          </a:p>
        </p:txBody>
      </p:sp>
    </p:spTree>
    <p:extLst>
      <p:ext uri="{BB962C8B-B14F-4D97-AF65-F5344CB8AC3E}">
        <p14:creationId xmlns:p14="http://schemas.microsoft.com/office/powerpoint/2010/main" val="3958568611"/>
      </p:ext>
    </p:extLst>
  </p:cSld>
  <p:clrMapOvr>
    <a:masterClrMapping/>
  </p:clrMapOvr>
  <p:transition spd="slow">
    <p:wipe dir="u"/>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diagramm_mitte">
    <p:spTree>
      <p:nvGrpSpPr>
        <p:cNvPr id="1" name=""/>
        <p:cNvGrpSpPr/>
        <p:nvPr/>
      </p:nvGrpSpPr>
      <p:grpSpPr>
        <a:xfrm>
          <a:off x="0" y="0"/>
          <a:ext cx="0" cy="0"/>
          <a:chOff x="0" y="0"/>
          <a:chExt cx="0" cy="0"/>
        </a:xfrm>
      </p:grpSpPr>
      <p:cxnSp>
        <p:nvCxnSpPr>
          <p:cNvPr id="2" name="Gerade Verbindung 1">
            <a:extLst>
              <a:ext uri="{FF2B5EF4-FFF2-40B4-BE49-F238E27FC236}">
                <a16:creationId xmlns:a16="http://schemas.microsoft.com/office/drawing/2014/main" id="{0A70B695-FF6A-51F9-8445-304A09D44558}"/>
              </a:ext>
            </a:extLst>
          </p:cNvPr>
          <p:cNvCxnSpPr>
            <a:cxnSpLocks/>
          </p:cNvCxnSpPr>
          <p:nvPr userDrawn="1"/>
        </p:nvCxnSpPr>
        <p:spPr>
          <a:xfrm>
            <a:off x="794795" y="833133"/>
            <a:ext cx="949124" cy="0"/>
          </a:xfrm>
          <a:prstGeom prst="line">
            <a:avLst/>
          </a:prstGeom>
          <a:ln w="31750">
            <a:solidFill>
              <a:srgbClr val="A61637"/>
            </a:solidFill>
          </a:ln>
        </p:spPr>
        <p:style>
          <a:lnRef idx="1">
            <a:schemeClr val="accent1"/>
          </a:lnRef>
          <a:fillRef idx="0">
            <a:schemeClr val="accent1"/>
          </a:fillRef>
          <a:effectRef idx="0">
            <a:schemeClr val="accent1"/>
          </a:effectRef>
          <a:fontRef idx="minor">
            <a:schemeClr val="tx1"/>
          </a:fontRef>
        </p:style>
      </p:cxnSp>
      <p:sp>
        <p:nvSpPr>
          <p:cNvPr id="3" name="Textplatzhalter 18">
            <a:extLst>
              <a:ext uri="{FF2B5EF4-FFF2-40B4-BE49-F238E27FC236}">
                <a16:creationId xmlns:a16="http://schemas.microsoft.com/office/drawing/2014/main" id="{9C060950-84AC-B030-99DD-FCC135BD491D}"/>
              </a:ext>
            </a:extLst>
          </p:cNvPr>
          <p:cNvSpPr>
            <a:spLocks noGrp="1"/>
          </p:cNvSpPr>
          <p:nvPr>
            <p:ph type="body" sz="quarter" idx="18" hasCustomPrompt="1"/>
          </p:nvPr>
        </p:nvSpPr>
        <p:spPr>
          <a:xfrm>
            <a:off x="767336" y="1166691"/>
            <a:ext cx="5333427" cy="365125"/>
          </a:xfrm>
          <a:prstGeom prst="rect">
            <a:avLst/>
          </a:prstGeom>
        </p:spPr>
        <p:txBody>
          <a:bodyPr lIns="0" tIns="0" rIns="0" bIns="0"/>
          <a:lstStyle>
            <a:lvl1pPr marL="0" indent="0">
              <a:spcBef>
                <a:spcPts val="0"/>
              </a:spcBef>
              <a:spcAft>
                <a:spcPts val="800"/>
              </a:spcAft>
              <a:buFontTx/>
              <a:buNone/>
              <a:defRPr sz="2000" b="1" i="0" cap="all" baseline="0">
                <a:solidFill>
                  <a:schemeClr val="tx1"/>
                </a:solidFill>
                <a:latin typeface="Arial Black" panose="020B0604020202020204" pitchFamily="34" charset="0"/>
                <a:cs typeface="Arial Black" panose="020B0604020202020204" pitchFamily="34" charset="0"/>
              </a:defRPr>
            </a:lvl1pPr>
            <a:lvl2pPr marL="0" indent="0">
              <a:lnSpc>
                <a:spcPts val="2400"/>
              </a:lnSpc>
              <a:spcBef>
                <a:spcPts val="0"/>
              </a:spcBef>
              <a:spcAft>
                <a:spcPts val="800"/>
              </a:spcAft>
              <a:buFont typeface="Systemschrift Normal"/>
              <a:buChar char="_"/>
              <a:defRPr sz="2000" b="0" i="0">
                <a:latin typeface="Arial" panose="020B0604020202020204" pitchFamily="34" charset="0"/>
                <a:cs typeface="Arial" panose="020B0604020202020204" pitchFamily="34" charset="0"/>
              </a:defRPr>
            </a:lvl2pPr>
          </a:lstStyle>
          <a:p>
            <a:pPr lvl="0"/>
            <a:r>
              <a:rPr lang="de-DE" dirty="0"/>
              <a:t>NAME DES DIAGRAMMS</a:t>
            </a:r>
          </a:p>
        </p:txBody>
      </p:sp>
      <p:sp>
        <p:nvSpPr>
          <p:cNvPr id="4" name="Textplatzhalter 24">
            <a:extLst>
              <a:ext uri="{FF2B5EF4-FFF2-40B4-BE49-F238E27FC236}">
                <a16:creationId xmlns:a16="http://schemas.microsoft.com/office/drawing/2014/main" id="{0349AB91-3640-0476-299C-C4FA6D410E2F}"/>
              </a:ext>
            </a:extLst>
          </p:cNvPr>
          <p:cNvSpPr>
            <a:spLocks noGrp="1"/>
          </p:cNvSpPr>
          <p:nvPr>
            <p:ph type="body" sz="quarter" idx="15" hasCustomPrompt="1"/>
          </p:nvPr>
        </p:nvSpPr>
        <p:spPr>
          <a:xfrm>
            <a:off x="703783" y="392601"/>
            <a:ext cx="6528289" cy="477054"/>
          </a:xfrm>
          <a:prstGeom prst="rect">
            <a:avLst/>
          </a:prstGeom>
        </p:spPr>
        <p:txBody>
          <a:bodyPr/>
          <a:lstStyle>
            <a:lvl1pPr marL="1062000" indent="0">
              <a:spcBef>
                <a:spcPts val="0"/>
              </a:spcBef>
              <a:buFontTx/>
              <a:buNone/>
              <a:defRPr sz="3200" b="1" i="0" cap="all" baseline="0">
                <a:solidFill>
                  <a:srgbClr val="A61637"/>
                </a:solidFill>
                <a:latin typeface="Arial Black" panose="020B0604020202020204" pitchFamily="34" charset="0"/>
                <a:cs typeface="Arial Black" panose="020B0604020202020204" pitchFamily="34" charset="0"/>
              </a:defRPr>
            </a:lvl1pPr>
          </a:lstStyle>
          <a:p>
            <a:pPr marL="1062000" marR="0" lvl="0" indent="0" algn="l" defTabSz="914400" rtl="0" eaLnBrk="1" fontAlgn="auto" latinLnBrk="0" hangingPunct="1">
              <a:lnSpc>
                <a:spcPct val="90000"/>
              </a:lnSpc>
              <a:spcBef>
                <a:spcPts val="0"/>
              </a:spcBef>
              <a:spcAft>
                <a:spcPts val="0"/>
              </a:spcAft>
              <a:buClrTx/>
              <a:buSzTx/>
              <a:buFontTx/>
              <a:buNone/>
              <a:tabLst/>
              <a:defRPr/>
            </a:pPr>
            <a:r>
              <a:rPr lang="de-DE" dirty="0"/>
              <a:t>HEADLINE</a:t>
            </a:r>
          </a:p>
        </p:txBody>
      </p:sp>
      <p:sp>
        <p:nvSpPr>
          <p:cNvPr id="8" name="Tabellenplatzhalter 7">
            <a:extLst>
              <a:ext uri="{FF2B5EF4-FFF2-40B4-BE49-F238E27FC236}">
                <a16:creationId xmlns:a16="http://schemas.microsoft.com/office/drawing/2014/main" id="{C15506B8-9B70-1E9A-FD3C-CEF94FFA0204}"/>
              </a:ext>
            </a:extLst>
          </p:cNvPr>
          <p:cNvSpPr>
            <a:spLocks noGrp="1"/>
          </p:cNvSpPr>
          <p:nvPr>
            <p:ph type="tbl" sz="quarter" idx="21"/>
          </p:nvPr>
        </p:nvSpPr>
        <p:spPr>
          <a:xfrm>
            <a:off x="767336" y="1863724"/>
            <a:ext cx="10973560" cy="4299331"/>
          </a:xfrm>
          <a:prstGeom prst="rect">
            <a:avLst/>
          </a:prstGeom>
        </p:spPr>
        <p:txBody>
          <a:bodyPr/>
          <a:lstStyle/>
          <a:p>
            <a:endParaRPr lang="de-DE"/>
          </a:p>
        </p:txBody>
      </p:sp>
      <p:sp>
        <p:nvSpPr>
          <p:cNvPr id="7" name="Fußzeilenplatzhalter 2">
            <a:extLst>
              <a:ext uri="{FF2B5EF4-FFF2-40B4-BE49-F238E27FC236}">
                <a16:creationId xmlns:a16="http://schemas.microsoft.com/office/drawing/2014/main" id="{AB65F899-8B5D-0BCC-3EEF-54EDF542E2AC}"/>
              </a:ext>
            </a:extLst>
          </p:cNvPr>
          <p:cNvSpPr>
            <a:spLocks noGrp="1"/>
          </p:cNvSpPr>
          <p:nvPr>
            <p:ph type="ftr" sz="quarter" idx="20"/>
          </p:nvPr>
        </p:nvSpPr>
        <p:spPr>
          <a:xfrm>
            <a:off x="3251497" y="6410896"/>
            <a:ext cx="6480000" cy="360000"/>
          </a:xfrm>
          <a:prstGeom prst="rect">
            <a:avLst/>
          </a:prstGeom>
        </p:spPr>
        <p:txBody>
          <a:bodyPr/>
          <a:lstStyle/>
          <a:p>
            <a:r>
              <a:rPr lang="de-DE" smtClean="0"/>
              <a:t>Information zu den Elektronischen Begleitinformationen Städtebauförderung </a:t>
            </a:r>
            <a:endParaRPr lang="de-DE" dirty="0"/>
          </a:p>
        </p:txBody>
      </p:sp>
    </p:spTree>
    <p:extLst>
      <p:ext uri="{BB962C8B-B14F-4D97-AF65-F5344CB8AC3E}">
        <p14:creationId xmlns:p14="http://schemas.microsoft.com/office/powerpoint/2010/main" val="2073789025"/>
      </p:ext>
    </p:extLst>
  </p:cSld>
  <p:clrMapOvr>
    <a:masterClrMapping/>
  </p:clrMapOvr>
  <p:transition spd="slow">
    <p:wipe dir="u"/>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agramm_text.links">
    <p:spTree>
      <p:nvGrpSpPr>
        <p:cNvPr id="1" name=""/>
        <p:cNvGrpSpPr/>
        <p:nvPr/>
      </p:nvGrpSpPr>
      <p:grpSpPr>
        <a:xfrm>
          <a:off x="0" y="0"/>
          <a:ext cx="0" cy="0"/>
          <a:chOff x="0" y="0"/>
          <a:chExt cx="0" cy="0"/>
        </a:xfrm>
      </p:grpSpPr>
      <p:cxnSp>
        <p:nvCxnSpPr>
          <p:cNvPr id="2" name="Gerade Verbindung 1">
            <a:extLst>
              <a:ext uri="{FF2B5EF4-FFF2-40B4-BE49-F238E27FC236}">
                <a16:creationId xmlns:a16="http://schemas.microsoft.com/office/drawing/2014/main" id="{CA33003E-3FC3-D42B-F2AD-AF6D9D2270A1}"/>
              </a:ext>
            </a:extLst>
          </p:cNvPr>
          <p:cNvCxnSpPr>
            <a:cxnSpLocks/>
          </p:cNvCxnSpPr>
          <p:nvPr userDrawn="1"/>
        </p:nvCxnSpPr>
        <p:spPr>
          <a:xfrm>
            <a:off x="794795" y="833133"/>
            <a:ext cx="949124" cy="0"/>
          </a:xfrm>
          <a:prstGeom prst="line">
            <a:avLst/>
          </a:prstGeom>
          <a:ln w="31750">
            <a:solidFill>
              <a:srgbClr val="A61637"/>
            </a:solidFill>
          </a:ln>
        </p:spPr>
        <p:style>
          <a:lnRef idx="1">
            <a:schemeClr val="accent1"/>
          </a:lnRef>
          <a:fillRef idx="0">
            <a:schemeClr val="accent1"/>
          </a:fillRef>
          <a:effectRef idx="0">
            <a:schemeClr val="accent1"/>
          </a:effectRef>
          <a:fontRef idx="minor">
            <a:schemeClr val="tx1"/>
          </a:fontRef>
        </p:style>
      </p:cxnSp>
      <p:sp>
        <p:nvSpPr>
          <p:cNvPr id="3" name="Textplatzhalter 18">
            <a:extLst>
              <a:ext uri="{FF2B5EF4-FFF2-40B4-BE49-F238E27FC236}">
                <a16:creationId xmlns:a16="http://schemas.microsoft.com/office/drawing/2014/main" id="{66FAFB66-D280-35D2-F39A-2C8B7AD9429B}"/>
              </a:ext>
            </a:extLst>
          </p:cNvPr>
          <p:cNvSpPr>
            <a:spLocks noGrp="1"/>
          </p:cNvSpPr>
          <p:nvPr>
            <p:ph type="body" sz="quarter" idx="18" hasCustomPrompt="1"/>
          </p:nvPr>
        </p:nvSpPr>
        <p:spPr>
          <a:xfrm>
            <a:off x="6401373" y="1166691"/>
            <a:ext cx="5333427" cy="365125"/>
          </a:xfrm>
          <a:prstGeom prst="rect">
            <a:avLst/>
          </a:prstGeom>
        </p:spPr>
        <p:txBody>
          <a:bodyPr lIns="0" tIns="0" rIns="0" bIns="0"/>
          <a:lstStyle>
            <a:lvl1pPr marL="0" indent="0">
              <a:spcBef>
                <a:spcPts val="0"/>
              </a:spcBef>
              <a:spcAft>
                <a:spcPts val="800"/>
              </a:spcAft>
              <a:buFontTx/>
              <a:buNone/>
              <a:defRPr sz="2000" b="0" i="0" cap="all" baseline="0">
                <a:solidFill>
                  <a:srgbClr val="A61637"/>
                </a:solidFill>
                <a:latin typeface="Arial Black" panose="020B0604020202020204" pitchFamily="34" charset="0"/>
                <a:cs typeface="Arial Black" panose="020B0604020202020204" pitchFamily="34" charset="0"/>
              </a:defRPr>
            </a:lvl1pPr>
            <a:lvl2pPr marL="0" indent="0">
              <a:lnSpc>
                <a:spcPts val="2400"/>
              </a:lnSpc>
              <a:spcBef>
                <a:spcPts val="0"/>
              </a:spcBef>
              <a:spcAft>
                <a:spcPts val="800"/>
              </a:spcAft>
              <a:buFont typeface="Systemschrift Normal"/>
              <a:buChar char="_"/>
              <a:defRPr sz="2000" b="0" i="0">
                <a:latin typeface="Arial" panose="020B0604020202020204" pitchFamily="34" charset="0"/>
                <a:cs typeface="Arial" panose="020B0604020202020204" pitchFamily="34" charset="0"/>
              </a:defRPr>
            </a:lvl2pPr>
          </a:lstStyle>
          <a:p>
            <a:pPr lvl="0"/>
            <a:r>
              <a:rPr lang="de-DE" dirty="0"/>
              <a:t>NAME DES DIAGRAMMS</a:t>
            </a:r>
          </a:p>
        </p:txBody>
      </p:sp>
      <p:sp>
        <p:nvSpPr>
          <p:cNvPr id="4" name="Textplatzhalter 24">
            <a:extLst>
              <a:ext uri="{FF2B5EF4-FFF2-40B4-BE49-F238E27FC236}">
                <a16:creationId xmlns:a16="http://schemas.microsoft.com/office/drawing/2014/main" id="{A0271850-4BBC-61A2-BE66-9713A798164F}"/>
              </a:ext>
            </a:extLst>
          </p:cNvPr>
          <p:cNvSpPr>
            <a:spLocks noGrp="1"/>
          </p:cNvSpPr>
          <p:nvPr>
            <p:ph type="body" sz="quarter" idx="15" hasCustomPrompt="1"/>
          </p:nvPr>
        </p:nvSpPr>
        <p:spPr>
          <a:xfrm>
            <a:off x="703783" y="392601"/>
            <a:ext cx="6528289" cy="477054"/>
          </a:xfrm>
          <a:prstGeom prst="rect">
            <a:avLst/>
          </a:prstGeom>
        </p:spPr>
        <p:txBody>
          <a:bodyPr/>
          <a:lstStyle>
            <a:lvl1pPr marL="1062000" indent="0">
              <a:spcBef>
                <a:spcPts val="0"/>
              </a:spcBef>
              <a:buFontTx/>
              <a:buNone/>
              <a:defRPr sz="3200" b="1" i="0" cap="all" baseline="0">
                <a:solidFill>
                  <a:srgbClr val="A61637"/>
                </a:solidFill>
                <a:latin typeface="Arial Black" panose="020B0604020202020204" pitchFamily="34" charset="0"/>
                <a:cs typeface="Arial Black" panose="020B0604020202020204" pitchFamily="34" charset="0"/>
              </a:defRPr>
            </a:lvl1pPr>
          </a:lstStyle>
          <a:p>
            <a:pPr marL="1062000" marR="0" lvl="0" indent="0" algn="l" defTabSz="914400" rtl="0" eaLnBrk="1" fontAlgn="auto" latinLnBrk="0" hangingPunct="1">
              <a:lnSpc>
                <a:spcPct val="90000"/>
              </a:lnSpc>
              <a:spcBef>
                <a:spcPts val="0"/>
              </a:spcBef>
              <a:spcAft>
                <a:spcPts val="0"/>
              </a:spcAft>
              <a:buClrTx/>
              <a:buSzTx/>
              <a:buFontTx/>
              <a:buNone/>
              <a:tabLst/>
              <a:defRPr/>
            </a:pPr>
            <a:r>
              <a:rPr lang="de-DE" dirty="0"/>
              <a:t>HEADLINE</a:t>
            </a:r>
          </a:p>
        </p:txBody>
      </p:sp>
      <p:sp>
        <p:nvSpPr>
          <p:cNvPr id="5" name="Textplatzhalter 18">
            <a:extLst>
              <a:ext uri="{FF2B5EF4-FFF2-40B4-BE49-F238E27FC236}">
                <a16:creationId xmlns:a16="http://schemas.microsoft.com/office/drawing/2014/main" id="{75AB3E6E-624C-6E61-0F33-A99FE2C26352}"/>
              </a:ext>
            </a:extLst>
          </p:cNvPr>
          <p:cNvSpPr>
            <a:spLocks noGrp="1"/>
          </p:cNvSpPr>
          <p:nvPr>
            <p:ph type="body" sz="quarter" idx="19" hasCustomPrompt="1"/>
          </p:nvPr>
        </p:nvSpPr>
        <p:spPr>
          <a:xfrm>
            <a:off x="762573" y="1177182"/>
            <a:ext cx="5333427" cy="4899723"/>
          </a:xfrm>
          <a:prstGeom prst="rect">
            <a:avLst/>
          </a:prstGeom>
        </p:spPr>
        <p:txBody>
          <a:bodyPr lIns="0" tIns="0" rIns="0" bIns="0"/>
          <a:lstStyle>
            <a:lvl1pPr marL="0" indent="0">
              <a:spcBef>
                <a:spcPts val="0"/>
              </a:spcBef>
              <a:spcAft>
                <a:spcPts val="800"/>
              </a:spcAft>
              <a:buFontTx/>
              <a:buNone/>
              <a:defRPr sz="2000" b="1" i="0" cap="all" baseline="0">
                <a:latin typeface="Arial Black" panose="020B0604020202020204" pitchFamily="34" charset="0"/>
                <a:cs typeface="Arial Black" panose="020B0604020202020204" pitchFamily="34" charset="0"/>
              </a:defRPr>
            </a:lvl1pPr>
            <a:lvl2pPr marL="0" indent="144000">
              <a:lnSpc>
                <a:spcPts val="2400"/>
              </a:lnSpc>
              <a:spcBef>
                <a:spcPts val="0"/>
              </a:spcBef>
              <a:spcAft>
                <a:spcPts val="800"/>
              </a:spcAft>
              <a:buFont typeface="Systemschrift Normal"/>
              <a:buChar char="_"/>
              <a:defRPr sz="2000" b="0" i="0">
                <a:latin typeface="Arial" panose="020B0604020202020204" pitchFamily="34" charset="0"/>
                <a:cs typeface="Arial" panose="020B0604020202020204" pitchFamily="34" charset="0"/>
              </a:defRPr>
            </a:lvl2pPr>
          </a:lstStyle>
          <a:p>
            <a:pPr lvl="0"/>
            <a:r>
              <a:rPr lang="de-DE" dirty="0"/>
              <a:t>MASTERTEXTFORMAT BEARBEITEN</a:t>
            </a:r>
          </a:p>
          <a:p>
            <a:pPr lvl="1"/>
            <a:r>
              <a:rPr lang="de-DE" dirty="0"/>
              <a:t>Zweite Ebene</a:t>
            </a:r>
          </a:p>
        </p:txBody>
      </p:sp>
      <p:sp>
        <p:nvSpPr>
          <p:cNvPr id="6" name="Diagrammplatzhalter 6">
            <a:extLst>
              <a:ext uri="{FF2B5EF4-FFF2-40B4-BE49-F238E27FC236}">
                <a16:creationId xmlns:a16="http://schemas.microsoft.com/office/drawing/2014/main" id="{E9FD15EA-A57D-A387-ADC6-AA48DCC593D1}"/>
              </a:ext>
            </a:extLst>
          </p:cNvPr>
          <p:cNvSpPr>
            <a:spLocks noGrp="1"/>
          </p:cNvSpPr>
          <p:nvPr>
            <p:ph type="chart" sz="quarter" idx="20"/>
          </p:nvPr>
        </p:nvSpPr>
        <p:spPr>
          <a:xfrm>
            <a:off x="6400800" y="1864302"/>
            <a:ext cx="5086350" cy="4195762"/>
          </a:xfrm>
          <a:prstGeom prst="rect">
            <a:avLst/>
          </a:prstGeom>
        </p:spPr>
        <p:txBody>
          <a:bodyPr/>
          <a:lstStyle/>
          <a:p>
            <a:endParaRPr lang="de-DE"/>
          </a:p>
        </p:txBody>
      </p:sp>
      <p:sp>
        <p:nvSpPr>
          <p:cNvPr id="8" name="Fußzeilenplatzhalter 2">
            <a:extLst>
              <a:ext uri="{FF2B5EF4-FFF2-40B4-BE49-F238E27FC236}">
                <a16:creationId xmlns:a16="http://schemas.microsoft.com/office/drawing/2014/main" id="{AB65F899-8B5D-0BCC-3EEF-54EDF542E2AC}"/>
              </a:ext>
            </a:extLst>
          </p:cNvPr>
          <p:cNvSpPr>
            <a:spLocks noGrp="1"/>
          </p:cNvSpPr>
          <p:nvPr>
            <p:ph type="ftr" sz="quarter" idx="21"/>
          </p:nvPr>
        </p:nvSpPr>
        <p:spPr>
          <a:xfrm>
            <a:off x="3251497" y="6410896"/>
            <a:ext cx="6480000" cy="360000"/>
          </a:xfrm>
          <a:prstGeom prst="rect">
            <a:avLst/>
          </a:prstGeom>
        </p:spPr>
        <p:txBody>
          <a:bodyPr/>
          <a:lstStyle/>
          <a:p>
            <a:r>
              <a:rPr lang="de-DE" smtClean="0"/>
              <a:t>Information zu den Elektronischen Begleitinformationen Städtebauförderung </a:t>
            </a:r>
            <a:endParaRPr lang="de-DE" dirty="0"/>
          </a:p>
        </p:txBody>
      </p:sp>
    </p:spTree>
    <p:extLst>
      <p:ext uri="{BB962C8B-B14F-4D97-AF65-F5344CB8AC3E}">
        <p14:creationId xmlns:p14="http://schemas.microsoft.com/office/powerpoint/2010/main" val="1553675355"/>
      </p:ext>
    </p:extLst>
  </p:cSld>
  <p:clrMapOvr>
    <a:masterClrMapping/>
  </p:clrMapOvr>
  <p:transition spd="slow">
    <p:wipe dir="u"/>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gramm_zweispaltig">
    <p:spTree>
      <p:nvGrpSpPr>
        <p:cNvPr id="1" name=""/>
        <p:cNvGrpSpPr/>
        <p:nvPr/>
      </p:nvGrpSpPr>
      <p:grpSpPr>
        <a:xfrm>
          <a:off x="0" y="0"/>
          <a:ext cx="0" cy="0"/>
          <a:chOff x="0" y="0"/>
          <a:chExt cx="0" cy="0"/>
        </a:xfrm>
      </p:grpSpPr>
      <p:cxnSp>
        <p:nvCxnSpPr>
          <p:cNvPr id="2" name="Gerade Verbindung 1">
            <a:extLst>
              <a:ext uri="{FF2B5EF4-FFF2-40B4-BE49-F238E27FC236}">
                <a16:creationId xmlns:a16="http://schemas.microsoft.com/office/drawing/2014/main" id="{7DBB1744-AD8D-4236-781B-FCFFAB227355}"/>
              </a:ext>
            </a:extLst>
          </p:cNvPr>
          <p:cNvCxnSpPr>
            <a:cxnSpLocks/>
          </p:cNvCxnSpPr>
          <p:nvPr userDrawn="1"/>
        </p:nvCxnSpPr>
        <p:spPr>
          <a:xfrm>
            <a:off x="794795" y="833133"/>
            <a:ext cx="949124" cy="0"/>
          </a:xfrm>
          <a:prstGeom prst="line">
            <a:avLst/>
          </a:prstGeom>
          <a:ln w="31750">
            <a:solidFill>
              <a:srgbClr val="A61637"/>
            </a:solidFill>
          </a:ln>
        </p:spPr>
        <p:style>
          <a:lnRef idx="1">
            <a:schemeClr val="accent1"/>
          </a:lnRef>
          <a:fillRef idx="0">
            <a:schemeClr val="accent1"/>
          </a:fillRef>
          <a:effectRef idx="0">
            <a:schemeClr val="accent1"/>
          </a:effectRef>
          <a:fontRef idx="minor">
            <a:schemeClr val="tx1"/>
          </a:fontRef>
        </p:style>
      </p:cxnSp>
      <p:sp>
        <p:nvSpPr>
          <p:cNvPr id="3" name="Textplatzhalter 18">
            <a:extLst>
              <a:ext uri="{FF2B5EF4-FFF2-40B4-BE49-F238E27FC236}">
                <a16:creationId xmlns:a16="http://schemas.microsoft.com/office/drawing/2014/main" id="{2953AB2D-B87B-3D76-22EB-4CBB826F3861}"/>
              </a:ext>
            </a:extLst>
          </p:cNvPr>
          <p:cNvSpPr>
            <a:spLocks noGrp="1"/>
          </p:cNvSpPr>
          <p:nvPr>
            <p:ph type="body" sz="quarter" idx="18" hasCustomPrompt="1"/>
          </p:nvPr>
        </p:nvSpPr>
        <p:spPr>
          <a:xfrm>
            <a:off x="767336" y="1166691"/>
            <a:ext cx="5333427" cy="365125"/>
          </a:xfrm>
          <a:prstGeom prst="rect">
            <a:avLst/>
          </a:prstGeom>
        </p:spPr>
        <p:txBody>
          <a:bodyPr lIns="0" tIns="0" rIns="0" bIns="0"/>
          <a:lstStyle>
            <a:lvl1pPr marL="0" indent="0">
              <a:spcBef>
                <a:spcPts val="0"/>
              </a:spcBef>
              <a:spcAft>
                <a:spcPts val="800"/>
              </a:spcAft>
              <a:buFontTx/>
              <a:buNone/>
              <a:defRPr sz="2000" b="1" i="0" cap="all" baseline="0">
                <a:solidFill>
                  <a:schemeClr val="tx1"/>
                </a:solidFill>
                <a:latin typeface="Arial Black" panose="020B0604020202020204" pitchFamily="34" charset="0"/>
                <a:cs typeface="Arial Black" panose="020B0604020202020204" pitchFamily="34" charset="0"/>
              </a:defRPr>
            </a:lvl1pPr>
            <a:lvl2pPr marL="0" indent="0">
              <a:lnSpc>
                <a:spcPts val="2400"/>
              </a:lnSpc>
              <a:spcBef>
                <a:spcPts val="0"/>
              </a:spcBef>
              <a:spcAft>
                <a:spcPts val="800"/>
              </a:spcAft>
              <a:buFont typeface="Systemschrift Normal"/>
              <a:buChar char="_"/>
              <a:defRPr sz="2000" b="0" i="0">
                <a:latin typeface="Arial" panose="020B0604020202020204" pitchFamily="34" charset="0"/>
                <a:cs typeface="Arial" panose="020B0604020202020204" pitchFamily="34" charset="0"/>
              </a:defRPr>
            </a:lvl2pPr>
          </a:lstStyle>
          <a:p>
            <a:pPr lvl="0"/>
            <a:r>
              <a:rPr lang="de-DE" dirty="0"/>
              <a:t>NAME DES DIAGRAMMS</a:t>
            </a:r>
          </a:p>
        </p:txBody>
      </p:sp>
      <p:sp>
        <p:nvSpPr>
          <p:cNvPr id="4" name="Textplatzhalter 24">
            <a:extLst>
              <a:ext uri="{FF2B5EF4-FFF2-40B4-BE49-F238E27FC236}">
                <a16:creationId xmlns:a16="http://schemas.microsoft.com/office/drawing/2014/main" id="{9594FAE0-C71F-6C53-898E-241FD19F8FD3}"/>
              </a:ext>
            </a:extLst>
          </p:cNvPr>
          <p:cNvSpPr>
            <a:spLocks noGrp="1"/>
          </p:cNvSpPr>
          <p:nvPr>
            <p:ph type="body" sz="quarter" idx="15" hasCustomPrompt="1"/>
          </p:nvPr>
        </p:nvSpPr>
        <p:spPr>
          <a:xfrm>
            <a:off x="703783" y="392601"/>
            <a:ext cx="6528289" cy="477054"/>
          </a:xfrm>
          <a:prstGeom prst="rect">
            <a:avLst/>
          </a:prstGeom>
        </p:spPr>
        <p:txBody>
          <a:bodyPr/>
          <a:lstStyle>
            <a:lvl1pPr marL="1062000" indent="0">
              <a:spcBef>
                <a:spcPts val="0"/>
              </a:spcBef>
              <a:buFontTx/>
              <a:buNone/>
              <a:defRPr sz="3200" b="1" i="0" cap="all" baseline="0">
                <a:solidFill>
                  <a:srgbClr val="A61637"/>
                </a:solidFill>
                <a:latin typeface="Arial Black" panose="020B0604020202020204" pitchFamily="34" charset="0"/>
                <a:cs typeface="Arial Black" panose="020B0604020202020204" pitchFamily="34" charset="0"/>
              </a:defRPr>
            </a:lvl1pPr>
          </a:lstStyle>
          <a:p>
            <a:pPr marL="1062000" marR="0" lvl="0" indent="0" algn="l" defTabSz="914400" rtl="0" eaLnBrk="1" fontAlgn="auto" latinLnBrk="0" hangingPunct="1">
              <a:lnSpc>
                <a:spcPct val="90000"/>
              </a:lnSpc>
              <a:spcBef>
                <a:spcPts val="0"/>
              </a:spcBef>
              <a:spcAft>
                <a:spcPts val="0"/>
              </a:spcAft>
              <a:buClrTx/>
              <a:buSzTx/>
              <a:buFontTx/>
              <a:buNone/>
              <a:tabLst/>
              <a:defRPr/>
            </a:pPr>
            <a:r>
              <a:rPr lang="de-DE" dirty="0"/>
              <a:t>HEADLINE</a:t>
            </a:r>
          </a:p>
        </p:txBody>
      </p:sp>
      <p:sp>
        <p:nvSpPr>
          <p:cNvPr id="5" name="Diagrammplatzhalter 6">
            <a:extLst>
              <a:ext uri="{FF2B5EF4-FFF2-40B4-BE49-F238E27FC236}">
                <a16:creationId xmlns:a16="http://schemas.microsoft.com/office/drawing/2014/main" id="{62FED715-45DD-02B0-2FBC-73088BCFE3AA}"/>
              </a:ext>
            </a:extLst>
          </p:cNvPr>
          <p:cNvSpPr>
            <a:spLocks noGrp="1"/>
          </p:cNvSpPr>
          <p:nvPr>
            <p:ph type="chart" sz="quarter" idx="20"/>
          </p:nvPr>
        </p:nvSpPr>
        <p:spPr>
          <a:xfrm>
            <a:off x="766763" y="1864302"/>
            <a:ext cx="5086350" cy="4195762"/>
          </a:xfrm>
          <a:prstGeom prst="rect">
            <a:avLst/>
          </a:prstGeom>
        </p:spPr>
        <p:txBody>
          <a:bodyPr/>
          <a:lstStyle/>
          <a:p>
            <a:endParaRPr lang="de-DE" dirty="0"/>
          </a:p>
        </p:txBody>
      </p:sp>
      <p:sp>
        <p:nvSpPr>
          <p:cNvPr id="6" name="Diagrammplatzhalter 6">
            <a:extLst>
              <a:ext uri="{FF2B5EF4-FFF2-40B4-BE49-F238E27FC236}">
                <a16:creationId xmlns:a16="http://schemas.microsoft.com/office/drawing/2014/main" id="{9327A0C8-0BDE-C294-CF6E-150B5AB271E3}"/>
              </a:ext>
            </a:extLst>
          </p:cNvPr>
          <p:cNvSpPr>
            <a:spLocks noGrp="1"/>
          </p:cNvSpPr>
          <p:nvPr>
            <p:ph type="chart" sz="quarter" idx="21"/>
          </p:nvPr>
        </p:nvSpPr>
        <p:spPr>
          <a:xfrm>
            <a:off x="6096000" y="1845693"/>
            <a:ext cx="5086350" cy="4195762"/>
          </a:xfrm>
          <a:prstGeom prst="rect">
            <a:avLst/>
          </a:prstGeom>
        </p:spPr>
        <p:txBody>
          <a:bodyPr/>
          <a:lstStyle/>
          <a:p>
            <a:endParaRPr lang="de-DE" dirty="0"/>
          </a:p>
        </p:txBody>
      </p:sp>
      <p:sp>
        <p:nvSpPr>
          <p:cNvPr id="8" name="Fußzeilenplatzhalter 2">
            <a:extLst>
              <a:ext uri="{FF2B5EF4-FFF2-40B4-BE49-F238E27FC236}">
                <a16:creationId xmlns:a16="http://schemas.microsoft.com/office/drawing/2014/main" id="{AB65F899-8B5D-0BCC-3EEF-54EDF542E2AC}"/>
              </a:ext>
            </a:extLst>
          </p:cNvPr>
          <p:cNvSpPr>
            <a:spLocks noGrp="1"/>
          </p:cNvSpPr>
          <p:nvPr>
            <p:ph type="ftr" sz="quarter" idx="22"/>
          </p:nvPr>
        </p:nvSpPr>
        <p:spPr>
          <a:xfrm>
            <a:off x="3251497" y="6410896"/>
            <a:ext cx="6480000" cy="360000"/>
          </a:xfrm>
          <a:prstGeom prst="rect">
            <a:avLst/>
          </a:prstGeom>
        </p:spPr>
        <p:txBody>
          <a:bodyPr/>
          <a:lstStyle/>
          <a:p>
            <a:r>
              <a:rPr lang="de-DE" smtClean="0"/>
              <a:t>Information zu den Elektronischen Begleitinformationen Städtebauförderung </a:t>
            </a:r>
            <a:endParaRPr lang="de-DE" dirty="0"/>
          </a:p>
        </p:txBody>
      </p:sp>
    </p:spTree>
    <p:extLst>
      <p:ext uri="{BB962C8B-B14F-4D97-AF65-F5344CB8AC3E}">
        <p14:creationId xmlns:p14="http://schemas.microsoft.com/office/powerpoint/2010/main" val="1297835088"/>
      </p:ext>
    </p:extLst>
  </p:cSld>
  <p:clrMapOvr>
    <a:masterClrMapping/>
  </p:clrMapOvr>
  <p:transition spd="slow">
    <p:wipe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_zweispaltig">
    <p:spTree>
      <p:nvGrpSpPr>
        <p:cNvPr id="1" name=""/>
        <p:cNvGrpSpPr/>
        <p:nvPr/>
      </p:nvGrpSpPr>
      <p:grpSpPr>
        <a:xfrm>
          <a:off x="0" y="0"/>
          <a:ext cx="0" cy="0"/>
          <a:chOff x="0" y="0"/>
          <a:chExt cx="0" cy="0"/>
        </a:xfrm>
      </p:grpSpPr>
      <p:cxnSp>
        <p:nvCxnSpPr>
          <p:cNvPr id="9" name="Gerade Verbindung 8">
            <a:extLst>
              <a:ext uri="{FF2B5EF4-FFF2-40B4-BE49-F238E27FC236}">
                <a16:creationId xmlns:a16="http://schemas.microsoft.com/office/drawing/2014/main" id="{B7D905C8-F04F-D42D-01C6-82AF127CD835}"/>
              </a:ext>
            </a:extLst>
          </p:cNvPr>
          <p:cNvCxnSpPr>
            <a:cxnSpLocks/>
          </p:cNvCxnSpPr>
          <p:nvPr userDrawn="1"/>
        </p:nvCxnSpPr>
        <p:spPr>
          <a:xfrm>
            <a:off x="794795" y="833133"/>
            <a:ext cx="949124" cy="0"/>
          </a:xfrm>
          <a:prstGeom prst="line">
            <a:avLst/>
          </a:prstGeom>
          <a:ln w="31750">
            <a:solidFill>
              <a:srgbClr val="A61637"/>
            </a:solidFill>
          </a:ln>
        </p:spPr>
        <p:style>
          <a:lnRef idx="1">
            <a:schemeClr val="accent1"/>
          </a:lnRef>
          <a:fillRef idx="0">
            <a:schemeClr val="accent1"/>
          </a:fillRef>
          <a:effectRef idx="0">
            <a:schemeClr val="accent1"/>
          </a:effectRef>
          <a:fontRef idx="minor">
            <a:schemeClr val="tx1"/>
          </a:fontRef>
        </p:style>
      </p:cxnSp>
      <p:sp>
        <p:nvSpPr>
          <p:cNvPr id="19" name="Textplatzhalter 18">
            <a:extLst>
              <a:ext uri="{FF2B5EF4-FFF2-40B4-BE49-F238E27FC236}">
                <a16:creationId xmlns:a16="http://schemas.microsoft.com/office/drawing/2014/main" id="{3F58A1C8-AD4D-A00D-FDAC-1334D6D50F58}"/>
              </a:ext>
            </a:extLst>
          </p:cNvPr>
          <p:cNvSpPr>
            <a:spLocks noGrp="1"/>
          </p:cNvSpPr>
          <p:nvPr>
            <p:ph type="body" sz="quarter" idx="18" hasCustomPrompt="1"/>
          </p:nvPr>
        </p:nvSpPr>
        <p:spPr>
          <a:xfrm>
            <a:off x="762573" y="1170876"/>
            <a:ext cx="5107875" cy="4899723"/>
          </a:xfrm>
          <a:prstGeom prst="rect">
            <a:avLst/>
          </a:prstGeom>
        </p:spPr>
        <p:txBody>
          <a:bodyPr lIns="0" tIns="0" rIns="0" bIns="0"/>
          <a:lstStyle>
            <a:lvl1pPr marL="0" indent="0">
              <a:spcBef>
                <a:spcPts val="0"/>
              </a:spcBef>
              <a:spcAft>
                <a:spcPts val="800"/>
              </a:spcAft>
              <a:buFontTx/>
              <a:buNone/>
              <a:defRPr sz="2000" b="1" i="0" cap="all" baseline="0">
                <a:latin typeface="Arial Black" panose="020B0604020202020204" pitchFamily="34" charset="0"/>
                <a:cs typeface="Arial Black" panose="020B0604020202020204" pitchFamily="34" charset="0"/>
              </a:defRPr>
            </a:lvl1pPr>
            <a:lvl2pPr marL="0" indent="0">
              <a:lnSpc>
                <a:spcPts val="2400"/>
              </a:lnSpc>
              <a:spcBef>
                <a:spcPts val="0"/>
              </a:spcBef>
              <a:spcAft>
                <a:spcPts val="800"/>
              </a:spcAft>
              <a:buFont typeface="Systemschrift Normal"/>
              <a:buChar char="_"/>
              <a:defRPr sz="2000" b="0" i="0">
                <a:latin typeface="Arial" panose="020B0604020202020204" pitchFamily="34" charset="0"/>
                <a:cs typeface="Arial" panose="020B0604020202020204" pitchFamily="34" charset="0"/>
              </a:defRPr>
            </a:lvl2pPr>
          </a:lstStyle>
          <a:p>
            <a:pPr lvl="0"/>
            <a:r>
              <a:rPr lang="de-DE" dirty="0"/>
              <a:t>MASTERTEXTFORMAT BEARBEITEN</a:t>
            </a:r>
          </a:p>
          <a:p>
            <a:pPr lvl="1"/>
            <a:r>
              <a:rPr lang="de-DE" dirty="0"/>
              <a:t>Zweite Ebene</a:t>
            </a:r>
            <a:br>
              <a:rPr lang="de-DE" dirty="0"/>
            </a:br>
            <a:r>
              <a:rPr lang="de-DE" dirty="0"/>
              <a:t>	zweite Zeile</a:t>
            </a:r>
          </a:p>
          <a:p>
            <a:pPr marL="0" marR="0" lvl="1" indent="0" algn="l" defTabSz="914400" rtl="0" eaLnBrk="1" fontAlgn="auto" latinLnBrk="0" hangingPunct="1">
              <a:lnSpc>
                <a:spcPts val="2400"/>
              </a:lnSpc>
              <a:spcBef>
                <a:spcPts val="0"/>
              </a:spcBef>
              <a:spcAft>
                <a:spcPts val="0"/>
              </a:spcAft>
              <a:buClrTx/>
              <a:buSzTx/>
              <a:buFont typeface="Systemschrift Normal"/>
              <a:buChar char="_"/>
              <a:tabLst/>
              <a:defRPr/>
            </a:pPr>
            <a:r>
              <a:rPr lang="de-DE" dirty="0"/>
              <a:t>Zweite Ebene</a:t>
            </a:r>
          </a:p>
          <a:p>
            <a:pPr lvl="1"/>
            <a:endParaRPr lang="de-DE" dirty="0"/>
          </a:p>
        </p:txBody>
      </p:sp>
      <p:sp>
        <p:nvSpPr>
          <p:cNvPr id="2" name="Textplatzhalter 24">
            <a:extLst>
              <a:ext uri="{FF2B5EF4-FFF2-40B4-BE49-F238E27FC236}">
                <a16:creationId xmlns:a16="http://schemas.microsoft.com/office/drawing/2014/main" id="{5378F54E-AAF6-E319-065B-03FDA2D287EE}"/>
              </a:ext>
            </a:extLst>
          </p:cNvPr>
          <p:cNvSpPr>
            <a:spLocks noGrp="1"/>
          </p:cNvSpPr>
          <p:nvPr>
            <p:ph type="body" sz="quarter" idx="15" hasCustomPrompt="1"/>
          </p:nvPr>
        </p:nvSpPr>
        <p:spPr>
          <a:xfrm>
            <a:off x="703783" y="392601"/>
            <a:ext cx="6528289" cy="477054"/>
          </a:xfrm>
          <a:prstGeom prst="rect">
            <a:avLst/>
          </a:prstGeom>
        </p:spPr>
        <p:txBody>
          <a:bodyPr/>
          <a:lstStyle>
            <a:lvl1pPr marL="1062000" indent="0">
              <a:spcBef>
                <a:spcPts val="0"/>
              </a:spcBef>
              <a:buFontTx/>
              <a:buNone/>
              <a:defRPr sz="3200" b="1" i="0" cap="all" baseline="0">
                <a:solidFill>
                  <a:srgbClr val="A61637"/>
                </a:solidFill>
                <a:latin typeface="Arial Black" panose="020B0604020202020204" pitchFamily="34" charset="0"/>
                <a:cs typeface="Arial Black" panose="020B0604020202020204" pitchFamily="34" charset="0"/>
              </a:defRPr>
            </a:lvl1pPr>
          </a:lstStyle>
          <a:p>
            <a:pPr marL="1062000" marR="0" lvl="0" indent="0" algn="l" defTabSz="914400" rtl="0" eaLnBrk="1" fontAlgn="auto" latinLnBrk="0" hangingPunct="1">
              <a:lnSpc>
                <a:spcPct val="90000"/>
              </a:lnSpc>
              <a:spcBef>
                <a:spcPts val="0"/>
              </a:spcBef>
              <a:spcAft>
                <a:spcPts val="0"/>
              </a:spcAft>
              <a:buClrTx/>
              <a:buSzTx/>
              <a:buFontTx/>
              <a:buNone/>
              <a:tabLst/>
              <a:defRPr/>
            </a:pPr>
            <a:r>
              <a:rPr lang="de-DE" dirty="0"/>
              <a:t>TITEL</a:t>
            </a:r>
          </a:p>
        </p:txBody>
      </p:sp>
      <p:sp>
        <p:nvSpPr>
          <p:cNvPr id="5" name="Textplatzhalter 18">
            <a:extLst>
              <a:ext uri="{FF2B5EF4-FFF2-40B4-BE49-F238E27FC236}">
                <a16:creationId xmlns:a16="http://schemas.microsoft.com/office/drawing/2014/main" id="{5AE8F765-F1CA-A3B4-B264-5EC13A8C572B}"/>
              </a:ext>
            </a:extLst>
          </p:cNvPr>
          <p:cNvSpPr>
            <a:spLocks noGrp="1"/>
          </p:cNvSpPr>
          <p:nvPr>
            <p:ph type="body" sz="quarter" idx="19" hasCustomPrompt="1"/>
          </p:nvPr>
        </p:nvSpPr>
        <p:spPr>
          <a:xfrm>
            <a:off x="6096000" y="1165115"/>
            <a:ext cx="5696607" cy="4899723"/>
          </a:xfrm>
          <a:prstGeom prst="rect">
            <a:avLst/>
          </a:prstGeom>
        </p:spPr>
        <p:txBody>
          <a:bodyPr lIns="0" tIns="0" rIns="0" bIns="0"/>
          <a:lstStyle>
            <a:lvl1pPr marL="0" indent="0">
              <a:spcBef>
                <a:spcPts val="0"/>
              </a:spcBef>
              <a:spcAft>
                <a:spcPts val="800"/>
              </a:spcAft>
              <a:buFontTx/>
              <a:buNone/>
              <a:defRPr sz="2000" b="1" i="0" cap="all" baseline="0">
                <a:latin typeface="Arial Black" panose="020B0604020202020204" pitchFamily="34" charset="0"/>
                <a:cs typeface="Arial Black" panose="020B0604020202020204" pitchFamily="34" charset="0"/>
              </a:defRPr>
            </a:lvl1pPr>
            <a:lvl2pPr marL="0" indent="0">
              <a:lnSpc>
                <a:spcPts val="2400"/>
              </a:lnSpc>
              <a:spcBef>
                <a:spcPts val="0"/>
              </a:spcBef>
              <a:spcAft>
                <a:spcPts val="800"/>
              </a:spcAft>
              <a:buFont typeface="Systemschrift Normal"/>
              <a:buChar char="_"/>
              <a:defRPr sz="2000" b="0" i="0">
                <a:latin typeface="Arial" panose="020B0604020202020204" pitchFamily="34" charset="0"/>
                <a:cs typeface="Arial" panose="020B0604020202020204" pitchFamily="34" charset="0"/>
              </a:defRPr>
            </a:lvl2pPr>
          </a:lstStyle>
          <a:p>
            <a:pPr lvl="0"/>
            <a:r>
              <a:rPr lang="de-DE" dirty="0"/>
              <a:t>MASTERTEXTFORMAT BEARBEITEN</a:t>
            </a:r>
          </a:p>
          <a:p>
            <a:pPr lvl="1"/>
            <a:r>
              <a:rPr lang="de-DE" dirty="0"/>
              <a:t>Zweite Ebene</a:t>
            </a:r>
            <a:br>
              <a:rPr lang="de-DE" dirty="0"/>
            </a:br>
            <a:r>
              <a:rPr lang="de-DE" dirty="0"/>
              <a:t>	zweite Zeile</a:t>
            </a:r>
          </a:p>
          <a:p>
            <a:pPr marL="0" marR="0" lvl="1" indent="0" algn="l" defTabSz="914400" rtl="0" eaLnBrk="1" fontAlgn="auto" latinLnBrk="0" hangingPunct="1">
              <a:lnSpc>
                <a:spcPts val="2400"/>
              </a:lnSpc>
              <a:spcBef>
                <a:spcPts val="0"/>
              </a:spcBef>
              <a:spcAft>
                <a:spcPts val="0"/>
              </a:spcAft>
              <a:buClrTx/>
              <a:buSzTx/>
              <a:buFont typeface="Systemschrift Normal"/>
              <a:buChar char="_"/>
              <a:tabLst/>
              <a:defRPr/>
            </a:pPr>
            <a:r>
              <a:rPr lang="de-DE" dirty="0"/>
              <a:t>Zweite Ebene</a:t>
            </a:r>
          </a:p>
          <a:p>
            <a:pPr lvl="1"/>
            <a:endParaRPr lang="de-DE" dirty="0"/>
          </a:p>
        </p:txBody>
      </p:sp>
      <p:sp>
        <p:nvSpPr>
          <p:cNvPr id="7" name="Fußzeilenplatzhalter 2">
            <a:extLst>
              <a:ext uri="{FF2B5EF4-FFF2-40B4-BE49-F238E27FC236}">
                <a16:creationId xmlns:a16="http://schemas.microsoft.com/office/drawing/2014/main" id="{AB65F899-8B5D-0BCC-3EEF-54EDF542E2AC}"/>
              </a:ext>
            </a:extLst>
          </p:cNvPr>
          <p:cNvSpPr>
            <a:spLocks noGrp="1"/>
          </p:cNvSpPr>
          <p:nvPr>
            <p:ph type="ftr" sz="quarter" idx="20"/>
          </p:nvPr>
        </p:nvSpPr>
        <p:spPr>
          <a:xfrm>
            <a:off x="3251497" y="6410896"/>
            <a:ext cx="6480000" cy="360000"/>
          </a:xfrm>
          <a:prstGeom prst="rect">
            <a:avLst/>
          </a:prstGeom>
        </p:spPr>
        <p:txBody>
          <a:bodyPr/>
          <a:lstStyle/>
          <a:p>
            <a:r>
              <a:rPr lang="de-DE" dirty="0" smtClean="0"/>
              <a:t>Information zu den Elektronischen Begleitinformationen Städtebauförderung </a:t>
            </a:r>
            <a:endParaRPr lang="de-DE" dirty="0"/>
          </a:p>
        </p:txBody>
      </p:sp>
      <p:sp>
        <p:nvSpPr>
          <p:cNvPr id="4" name="Textplatzhalter 3"/>
          <p:cNvSpPr>
            <a:spLocks noGrp="1"/>
          </p:cNvSpPr>
          <p:nvPr>
            <p:ph type="body" sz="quarter" idx="21"/>
          </p:nvPr>
        </p:nvSpPr>
        <p:spPr>
          <a:xfrm>
            <a:off x="6096000" y="3124200"/>
            <a:ext cx="5084334" cy="914400"/>
          </a:xfrm>
          <a:prstGeom prst="rect">
            <a:avLst/>
          </a:prstGeom>
        </p:spPr>
        <p:txBody>
          <a:bodyPr/>
          <a:lstStyle>
            <a:lvl1pPr marL="457200" indent="-457200">
              <a:defRPr/>
            </a:lvl1pPr>
            <a:lvl2pPr>
              <a:defRPr lang="de-DE" sz="2000" b="0" i="0" kern="1200" dirty="0" smtClean="0">
                <a:solidFill>
                  <a:schemeClr val="tx1"/>
                </a:solidFill>
                <a:latin typeface="Arial" panose="020B0604020202020204" pitchFamily="34" charset="0"/>
                <a:ea typeface="+mn-ea"/>
                <a:cs typeface="Arial" panose="020B0604020202020204" pitchFamily="34" charset="0"/>
              </a:defRPr>
            </a:lvl2pPr>
          </a:lstStyle>
          <a:p>
            <a:pPr marL="0" lvl="1" indent="0" algn="l" defTabSz="914400" rtl="0" eaLnBrk="1" latinLnBrk="0" hangingPunct="1">
              <a:lnSpc>
                <a:spcPts val="2400"/>
              </a:lnSpc>
              <a:spcBef>
                <a:spcPts val="0"/>
              </a:spcBef>
              <a:buFont typeface="Systemschrift Normal"/>
              <a:buChar char="_"/>
            </a:pPr>
            <a:r>
              <a:rPr lang="de-DE" dirty="0" smtClean="0"/>
              <a:t>Formatvorlagen des Textmasters bearbeiten</a:t>
            </a:r>
          </a:p>
          <a:p>
            <a:pPr marL="0" lvl="1" indent="0" algn="l" defTabSz="914400" rtl="0" eaLnBrk="1" latinLnBrk="0" hangingPunct="1">
              <a:lnSpc>
                <a:spcPts val="2400"/>
              </a:lnSpc>
              <a:spcBef>
                <a:spcPts val="0"/>
              </a:spcBef>
              <a:buFont typeface="Systemschrift Normal"/>
              <a:buChar char="_"/>
            </a:pPr>
            <a:r>
              <a:rPr lang="de-DE" dirty="0" smtClean="0"/>
              <a:t>Aufzählung</a:t>
            </a:r>
          </a:p>
          <a:p>
            <a:pPr marL="0" lvl="1" indent="0" algn="l" defTabSz="914400" rtl="0" eaLnBrk="1" latinLnBrk="0" hangingPunct="1">
              <a:lnSpc>
                <a:spcPts val="2400"/>
              </a:lnSpc>
              <a:spcBef>
                <a:spcPts val="0"/>
              </a:spcBef>
              <a:buFont typeface="Systemschrift Normal"/>
              <a:buChar char="_"/>
            </a:pPr>
            <a:r>
              <a:rPr lang="de-DE" dirty="0" smtClean="0"/>
              <a:t>Aufzählung</a:t>
            </a:r>
          </a:p>
          <a:p>
            <a:pPr lvl="4"/>
            <a:endParaRPr lang="de-DE" dirty="0"/>
          </a:p>
        </p:txBody>
      </p:sp>
      <p:sp>
        <p:nvSpPr>
          <p:cNvPr id="10" name="Textplatzhalter 3"/>
          <p:cNvSpPr>
            <a:spLocks noGrp="1"/>
          </p:cNvSpPr>
          <p:nvPr>
            <p:ph type="body" sz="quarter" idx="22"/>
          </p:nvPr>
        </p:nvSpPr>
        <p:spPr>
          <a:xfrm>
            <a:off x="938514" y="3124200"/>
            <a:ext cx="5084334" cy="914400"/>
          </a:xfrm>
          <a:prstGeom prst="rect">
            <a:avLst/>
          </a:prstGeom>
        </p:spPr>
        <p:txBody>
          <a:bodyPr/>
          <a:lstStyle>
            <a:lvl1pPr marL="457200" indent="-457200">
              <a:defRPr/>
            </a:lvl1pPr>
            <a:lvl2pPr>
              <a:defRPr lang="de-DE" sz="2000" b="0" i="0" kern="1200" dirty="0" smtClean="0">
                <a:solidFill>
                  <a:schemeClr val="tx1"/>
                </a:solidFill>
                <a:latin typeface="Arial" panose="020B0604020202020204" pitchFamily="34" charset="0"/>
                <a:ea typeface="+mn-ea"/>
                <a:cs typeface="Arial" panose="020B0604020202020204" pitchFamily="34" charset="0"/>
              </a:defRPr>
            </a:lvl2pPr>
          </a:lstStyle>
          <a:p>
            <a:pPr marL="0" lvl="1" indent="0" algn="l" defTabSz="914400" rtl="0" eaLnBrk="1" latinLnBrk="0" hangingPunct="1">
              <a:lnSpc>
                <a:spcPts val="2400"/>
              </a:lnSpc>
              <a:spcBef>
                <a:spcPts val="0"/>
              </a:spcBef>
              <a:buFont typeface="Systemschrift Normal"/>
              <a:buChar char="_"/>
            </a:pPr>
            <a:r>
              <a:rPr lang="de-DE" dirty="0" smtClean="0"/>
              <a:t>Formatvorlagen des Textmasters bearbeiten</a:t>
            </a:r>
          </a:p>
          <a:p>
            <a:pPr marL="0" lvl="1" indent="0" algn="l" defTabSz="914400" rtl="0" eaLnBrk="1" latinLnBrk="0" hangingPunct="1">
              <a:lnSpc>
                <a:spcPts val="2400"/>
              </a:lnSpc>
              <a:spcBef>
                <a:spcPts val="0"/>
              </a:spcBef>
              <a:buFont typeface="Systemschrift Normal"/>
              <a:buChar char="_"/>
            </a:pPr>
            <a:r>
              <a:rPr lang="de-DE" dirty="0" smtClean="0"/>
              <a:t>Aufzählung</a:t>
            </a:r>
          </a:p>
          <a:p>
            <a:pPr marL="0" lvl="1" indent="0" algn="l" defTabSz="914400" rtl="0" eaLnBrk="1" latinLnBrk="0" hangingPunct="1">
              <a:lnSpc>
                <a:spcPts val="2400"/>
              </a:lnSpc>
              <a:spcBef>
                <a:spcPts val="0"/>
              </a:spcBef>
              <a:buFont typeface="Systemschrift Normal"/>
              <a:buChar char="_"/>
            </a:pPr>
            <a:r>
              <a:rPr lang="de-DE" dirty="0" smtClean="0"/>
              <a:t>Aufzählung</a:t>
            </a:r>
          </a:p>
          <a:p>
            <a:pPr lvl="4"/>
            <a:endParaRPr lang="de-DE" dirty="0"/>
          </a:p>
        </p:txBody>
      </p:sp>
    </p:spTree>
    <p:extLst>
      <p:ext uri="{BB962C8B-B14F-4D97-AF65-F5344CB8AC3E}">
        <p14:creationId xmlns:p14="http://schemas.microsoft.com/office/powerpoint/2010/main" val="1761337170"/>
      </p:ext>
    </p:extLst>
  </p:cSld>
  <p:clrMapOvr>
    <a:masterClrMapping/>
  </p:clrMapOvr>
  <p:transition spd="slow">
    <p:wipe dir="u"/>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4725" userDrawn="1">
          <p15:clr>
            <a:srgbClr val="FBAE40"/>
          </p15:clr>
        </p15:guide>
        <p15:guide id="3" pos="483"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itelfolie">
    <p:spTree>
      <p:nvGrpSpPr>
        <p:cNvPr id="1" name=""/>
        <p:cNvGrpSpPr/>
        <p:nvPr/>
      </p:nvGrpSpPr>
      <p:grpSpPr>
        <a:xfrm>
          <a:off x="0" y="0"/>
          <a:ext cx="0" cy="0"/>
          <a:chOff x="0" y="0"/>
          <a:chExt cx="0" cy="0"/>
        </a:xfrm>
      </p:grpSpPr>
      <p:sp>
        <p:nvSpPr>
          <p:cNvPr id="15" name="Bildplatzhalter 14">
            <a:extLst>
              <a:ext uri="{FF2B5EF4-FFF2-40B4-BE49-F238E27FC236}">
                <a16:creationId xmlns:a16="http://schemas.microsoft.com/office/drawing/2014/main" id="{2D2F13F3-DF2A-EFC2-E273-5EC271D8A670}"/>
              </a:ext>
            </a:extLst>
          </p:cNvPr>
          <p:cNvSpPr>
            <a:spLocks noGrp="1"/>
          </p:cNvSpPr>
          <p:nvPr>
            <p:ph type="pic" sz="quarter" idx="10"/>
          </p:nvPr>
        </p:nvSpPr>
        <p:spPr>
          <a:xfrm>
            <a:off x="-7400" y="0"/>
            <a:ext cx="12199400" cy="6858000"/>
          </a:xfrm>
          <a:custGeom>
            <a:avLst/>
            <a:gdLst>
              <a:gd name="connsiteX0" fmla="*/ 7400 w 12199400"/>
              <a:gd name="connsiteY0" fmla="*/ 5501222 h 6858000"/>
              <a:gd name="connsiteX1" fmla="*/ 7400 w 12199400"/>
              <a:gd name="connsiteY1" fmla="*/ 6850175 h 6858000"/>
              <a:gd name="connsiteX2" fmla="*/ 0 w 12199400"/>
              <a:gd name="connsiteY2" fmla="*/ 6850175 h 6858000"/>
              <a:gd name="connsiteX3" fmla="*/ 4594 w 12199400"/>
              <a:gd name="connsiteY3" fmla="*/ 5501225 h 6858000"/>
              <a:gd name="connsiteX4" fmla="*/ 1 w 12199400"/>
              <a:gd name="connsiteY4" fmla="*/ 5399406 h 6858000"/>
              <a:gd name="connsiteX5" fmla="*/ 7400 w 12199400"/>
              <a:gd name="connsiteY5" fmla="*/ 5399406 h 6858000"/>
              <a:gd name="connsiteX6" fmla="*/ 7400 w 12199400"/>
              <a:gd name="connsiteY6" fmla="*/ 5414141 h 6858000"/>
              <a:gd name="connsiteX7" fmla="*/ 1 w 12199400"/>
              <a:gd name="connsiteY7" fmla="*/ 5414141 h 6858000"/>
              <a:gd name="connsiteX8" fmla="*/ 11078262 w 12199400"/>
              <a:gd name="connsiteY8" fmla="*/ 5004217 h 6858000"/>
              <a:gd name="connsiteX9" fmla="*/ 12199400 w 12199400"/>
              <a:gd name="connsiteY9" fmla="*/ 5004217 h 6858000"/>
              <a:gd name="connsiteX10" fmla="*/ 12199400 w 12199400"/>
              <a:gd name="connsiteY10" fmla="*/ 6858000 h 6858000"/>
              <a:gd name="connsiteX11" fmla="*/ 7400 w 12199400"/>
              <a:gd name="connsiteY11" fmla="*/ 6858000 h 6858000"/>
              <a:gd name="connsiteX12" fmla="*/ 7400 w 12199400"/>
              <a:gd name="connsiteY12" fmla="*/ 6850175 h 6858000"/>
              <a:gd name="connsiteX13" fmla="*/ 12198591 w 12199400"/>
              <a:gd name="connsiteY13" fmla="*/ 6850175 h 6858000"/>
              <a:gd name="connsiteX14" fmla="*/ 12198591 w 12199400"/>
              <a:gd name="connsiteY14" fmla="*/ 5086405 h 6858000"/>
              <a:gd name="connsiteX15" fmla="*/ 11078949 w 12199400"/>
              <a:gd name="connsiteY15" fmla="*/ 5080930 h 6858000"/>
              <a:gd name="connsiteX16" fmla="*/ 10493464 w 12199400"/>
              <a:gd name="connsiteY16" fmla="*/ 5490714 h 6858000"/>
              <a:gd name="connsiteX17" fmla="*/ 7400 w 12199400"/>
              <a:gd name="connsiteY17" fmla="*/ 5501222 h 6858000"/>
              <a:gd name="connsiteX18" fmla="*/ 7400 w 12199400"/>
              <a:gd name="connsiteY18" fmla="*/ 5414141 h 6858000"/>
              <a:gd name="connsiteX19" fmla="*/ 10492775 w 12199400"/>
              <a:gd name="connsiteY19" fmla="*/ 5414141 h 6858000"/>
              <a:gd name="connsiteX20" fmla="*/ 11078262 w 12199400"/>
              <a:gd name="connsiteY20" fmla="*/ 5004217 h 6858000"/>
              <a:gd name="connsiteX21" fmla="*/ 7400 w 12199400"/>
              <a:gd name="connsiteY21" fmla="*/ 0 h 6858000"/>
              <a:gd name="connsiteX22" fmla="*/ 12199400 w 12199400"/>
              <a:gd name="connsiteY22" fmla="*/ 0 h 6858000"/>
              <a:gd name="connsiteX23" fmla="*/ 12199400 w 12199400"/>
              <a:gd name="connsiteY23" fmla="*/ 4990317 h 6858000"/>
              <a:gd name="connsiteX24" fmla="*/ 11078401 w 12199400"/>
              <a:gd name="connsiteY24" fmla="*/ 4990317 h 6858000"/>
              <a:gd name="connsiteX25" fmla="*/ 10492775 w 12199400"/>
              <a:gd name="connsiteY25" fmla="*/ 5399406 h 6858000"/>
              <a:gd name="connsiteX26" fmla="*/ 7400 w 12199400"/>
              <a:gd name="connsiteY26" fmla="*/ 539940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9400" h="6858000">
                <a:moveTo>
                  <a:pt x="7400" y="5501222"/>
                </a:moveTo>
                <a:lnTo>
                  <a:pt x="7400" y="6850175"/>
                </a:lnTo>
                <a:lnTo>
                  <a:pt x="0" y="6850175"/>
                </a:lnTo>
                <a:cubicBezTo>
                  <a:pt x="1532" y="6400525"/>
                  <a:pt x="3062" y="5950875"/>
                  <a:pt x="4594" y="5501225"/>
                </a:cubicBezTo>
                <a:close/>
                <a:moveTo>
                  <a:pt x="1" y="5399406"/>
                </a:moveTo>
                <a:lnTo>
                  <a:pt x="7400" y="5399406"/>
                </a:lnTo>
                <a:lnTo>
                  <a:pt x="7400" y="5414141"/>
                </a:lnTo>
                <a:lnTo>
                  <a:pt x="1" y="5414141"/>
                </a:lnTo>
                <a:close/>
                <a:moveTo>
                  <a:pt x="11078262" y="5004217"/>
                </a:moveTo>
                <a:lnTo>
                  <a:pt x="12199400" y="5004217"/>
                </a:lnTo>
                <a:lnTo>
                  <a:pt x="12199400" y="6858000"/>
                </a:lnTo>
                <a:lnTo>
                  <a:pt x="7400" y="6858000"/>
                </a:lnTo>
                <a:lnTo>
                  <a:pt x="7400" y="6850175"/>
                </a:lnTo>
                <a:lnTo>
                  <a:pt x="12198591" y="6850175"/>
                </a:lnTo>
                <a:lnTo>
                  <a:pt x="12198591" y="5086405"/>
                </a:lnTo>
                <a:lnTo>
                  <a:pt x="11078949" y="5080930"/>
                </a:lnTo>
                <a:cubicBezTo>
                  <a:pt x="10817622" y="5080930"/>
                  <a:pt x="10813729" y="5490714"/>
                  <a:pt x="10493464" y="5490714"/>
                </a:cubicBezTo>
                <a:lnTo>
                  <a:pt x="7400" y="5501222"/>
                </a:lnTo>
                <a:lnTo>
                  <a:pt x="7400" y="5414141"/>
                </a:lnTo>
                <a:lnTo>
                  <a:pt x="10492775" y="5414141"/>
                </a:lnTo>
                <a:cubicBezTo>
                  <a:pt x="10752853" y="5414141"/>
                  <a:pt x="10759109" y="5004217"/>
                  <a:pt x="11078262" y="5004217"/>
                </a:cubicBezTo>
                <a:close/>
                <a:moveTo>
                  <a:pt x="7400" y="0"/>
                </a:moveTo>
                <a:lnTo>
                  <a:pt x="12199400" y="0"/>
                </a:lnTo>
                <a:lnTo>
                  <a:pt x="12199400" y="4990317"/>
                </a:lnTo>
                <a:lnTo>
                  <a:pt x="11078401" y="4990317"/>
                </a:lnTo>
                <a:cubicBezTo>
                  <a:pt x="10751046" y="4989622"/>
                  <a:pt x="10741316" y="5399406"/>
                  <a:pt x="10492775" y="5399406"/>
                </a:cubicBezTo>
                <a:lnTo>
                  <a:pt x="7400" y="5399406"/>
                </a:lnTo>
                <a:close/>
              </a:path>
            </a:pathLst>
          </a:custGeom>
          <a:solidFill>
            <a:srgbClr val="981E32"/>
          </a:solidFill>
        </p:spPr>
        <p:txBody>
          <a:bodyPr wrap="square">
            <a:noAutofit/>
          </a:bodyPr>
          <a:lstStyle/>
          <a:p>
            <a:endParaRPr lang="de-DE" dirty="0"/>
          </a:p>
        </p:txBody>
      </p:sp>
      <p:sp>
        <p:nvSpPr>
          <p:cNvPr id="21" name="Bildplatzhalter 20">
            <a:extLst>
              <a:ext uri="{FF2B5EF4-FFF2-40B4-BE49-F238E27FC236}">
                <a16:creationId xmlns:a16="http://schemas.microsoft.com/office/drawing/2014/main" id="{A6815B7F-6190-887B-6892-3F1FAE30EAF1}"/>
              </a:ext>
            </a:extLst>
          </p:cNvPr>
          <p:cNvSpPr>
            <a:spLocks noGrp="1"/>
          </p:cNvSpPr>
          <p:nvPr>
            <p:ph type="pic" sz="quarter" idx="11" hasCustomPrompt="1"/>
          </p:nvPr>
        </p:nvSpPr>
        <p:spPr>
          <a:xfrm>
            <a:off x="623888" y="6021388"/>
            <a:ext cx="5795962" cy="395287"/>
          </a:xfrm>
          <a:prstGeom prst="rect">
            <a:avLst/>
          </a:prstGeom>
        </p:spPr>
        <p:txBody>
          <a:bodyPr/>
          <a:lstStyle/>
          <a:p>
            <a:r>
              <a:rPr lang="de-DE" dirty="0"/>
              <a:t>Zweitlogo</a:t>
            </a:r>
          </a:p>
        </p:txBody>
      </p:sp>
      <p:sp>
        <p:nvSpPr>
          <p:cNvPr id="27" name="Textplatzhalter 25">
            <a:extLst>
              <a:ext uri="{FF2B5EF4-FFF2-40B4-BE49-F238E27FC236}">
                <a16:creationId xmlns:a16="http://schemas.microsoft.com/office/drawing/2014/main" id="{31DDEF11-816A-D6D7-8D19-951F2C165C71}"/>
              </a:ext>
            </a:extLst>
          </p:cNvPr>
          <p:cNvSpPr>
            <a:spLocks noGrp="1"/>
          </p:cNvSpPr>
          <p:nvPr>
            <p:ph type="body" sz="quarter" idx="12"/>
          </p:nvPr>
        </p:nvSpPr>
        <p:spPr>
          <a:xfrm>
            <a:off x="793394" y="968814"/>
            <a:ext cx="9038414" cy="1349408"/>
          </a:xfrm>
          <a:prstGeom prst="rect">
            <a:avLst/>
          </a:prstGeom>
        </p:spPr>
        <p:txBody>
          <a:bodyPr wrap="square" lIns="0" tIns="0" rIns="0" bIns="0">
            <a:spAutoFit/>
          </a:bodyPr>
          <a:lstStyle>
            <a:lvl1pPr marL="0" indent="0">
              <a:lnSpc>
                <a:spcPts val="5200"/>
              </a:lnSpc>
              <a:spcBef>
                <a:spcPts val="0"/>
              </a:spcBef>
              <a:buNone/>
              <a:defRPr sz="5400" b="1" i="0" cap="all" baseline="0">
                <a:solidFill>
                  <a:schemeClr val="bg1"/>
                </a:solidFill>
                <a:latin typeface="Arial Black" panose="020B0604020202020204" pitchFamily="34" charset="0"/>
                <a:cs typeface="Arial Black" panose="020B0604020202020204" pitchFamily="34" charset="0"/>
              </a:defRPr>
            </a:lvl1pPr>
            <a:lvl2pPr indent="0">
              <a:lnSpc>
                <a:spcPts val="5200"/>
              </a:lnSpc>
              <a:buNone/>
              <a:defRPr sz="5400" b="1" i="0" cap="all" baseline="0">
                <a:solidFill>
                  <a:schemeClr val="bg1"/>
                </a:solidFill>
                <a:latin typeface="Arial Black" panose="020B0604020202020204" pitchFamily="34" charset="0"/>
                <a:cs typeface="Arial Black" panose="020B0604020202020204" pitchFamily="34" charset="0"/>
              </a:defRPr>
            </a:lvl2pPr>
            <a:lvl3pPr indent="0">
              <a:lnSpc>
                <a:spcPts val="5200"/>
              </a:lnSpc>
              <a:buNone/>
              <a:defRPr sz="5400" b="1" i="0" cap="all" baseline="0">
                <a:solidFill>
                  <a:schemeClr val="bg1"/>
                </a:solidFill>
                <a:latin typeface="Arial Black" panose="020B0604020202020204" pitchFamily="34" charset="0"/>
                <a:cs typeface="Arial Black" panose="020B0604020202020204" pitchFamily="34" charset="0"/>
              </a:defRPr>
            </a:lvl3pPr>
            <a:lvl4pPr indent="0">
              <a:lnSpc>
                <a:spcPts val="5200"/>
              </a:lnSpc>
              <a:buNone/>
              <a:defRPr sz="5400" b="1" i="0" cap="all" baseline="0">
                <a:solidFill>
                  <a:schemeClr val="bg1"/>
                </a:solidFill>
                <a:latin typeface="Arial Black" panose="020B0604020202020204" pitchFamily="34" charset="0"/>
                <a:cs typeface="Arial Black" panose="020B0604020202020204" pitchFamily="34" charset="0"/>
              </a:defRPr>
            </a:lvl4pPr>
            <a:lvl5pPr indent="0">
              <a:lnSpc>
                <a:spcPts val="5200"/>
              </a:lnSpc>
              <a:buNone/>
              <a:defRPr sz="5400" b="1" i="0" cap="all" baseline="0">
                <a:solidFill>
                  <a:schemeClr val="bg1"/>
                </a:solidFill>
                <a:latin typeface="Arial Black" panose="020B0604020202020204" pitchFamily="34" charset="0"/>
                <a:cs typeface="Arial Black" panose="020B0604020202020204" pitchFamily="34" charset="0"/>
              </a:defRPr>
            </a:lvl5pPr>
          </a:lstStyle>
          <a:p>
            <a:pPr lvl="0"/>
            <a:r>
              <a:rPr lang="de-DE" dirty="0"/>
              <a:t>Mastertextformat bearbeiten</a:t>
            </a:r>
          </a:p>
        </p:txBody>
      </p:sp>
      <p:sp>
        <p:nvSpPr>
          <p:cNvPr id="31" name="Textplatzhalter 30">
            <a:extLst>
              <a:ext uri="{FF2B5EF4-FFF2-40B4-BE49-F238E27FC236}">
                <a16:creationId xmlns:a16="http://schemas.microsoft.com/office/drawing/2014/main" id="{D8438D27-AED2-627A-D28B-FDC57999B3EF}"/>
              </a:ext>
            </a:extLst>
          </p:cNvPr>
          <p:cNvSpPr>
            <a:spLocks noGrp="1"/>
          </p:cNvSpPr>
          <p:nvPr>
            <p:ph type="body" sz="quarter" idx="13"/>
          </p:nvPr>
        </p:nvSpPr>
        <p:spPr>
          <a:xfrm>
            <a:off x="843816" y="2896759"/>
            <a:ext cx="4854575" cy="820738"/>
          </a:xfrm>
          <a:prstGeom prst="rect">
            <a:avLst/>
          </a:prstGeom>
        </p:spPr>
        <p:txBody>
          <a:bodyPr lIns="0" tIns="0" rIns="0" bIns="0">
            <a:spAutoFit/>
          </a:bodyPr>
          <a:lstStyle>
            <a:lvl1pPr marL="0" indent="0">
              <a:lnSpc>
                <a:spcPts val="3150"/>
              </a:lnSpc>
              <a:spcBef>
                <a:spcPts val="0"/>
              </a:spcBef>
              <a:buNone/>
              <a:defRPr sz="3250" cap="all" baseline="0">
                <a:solidFill>
                  <a:schemeClr val="bg1"/>
                </a:solidFill>
                <a:latin typeface="Arial" panose="020B0604020202020204" pitchFamily="34" charset="0"/>
              </a:defRPr>
            </a:lvl1pPr>
          </a:lstStyle>
          <a:p>
            <a:pPr lvl="0"/>
            <a:r>
              <a:rPr lang="de-DE" dirty="0"/>
              <a:t>Mastertextformat bearbeiten</a:t>
            </a:r>
          </a:p>
        </p:txBody>
      </p:sp>
      <p:sp>
        <p:nvSpPr>
          <p:cNvPr id="2" name="Rechteck 1">
            <a:extLst>
              <a:ext uri="{FF2B5EF4-FFF2-40B4-BE49-F238E27FC236}">
                <a16:creationId xmlns:a16="http://schemas.microsoft.com/office/drawing/2014/main" id="{5CE923CA-2BF8-EC7D-9F10-2AA8730BA2AF}"/>
              </a:ext>
            </a:extLst>
          </p:cNvPr>
          <p:cNvSpPr/>
          <p:nvPr userDrawn="1"/>
        </p:nvSpPr>
        <p:spPr>
          <a:xfrm>
            <a:off x="843816" y="2455434"/>
            <a:ext cx="1244514" cy="1075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67502" y="5313172"/>
            <a:ext cx="4218148" cy="1265617"/>
          </a:xfrm>
          <a:prstGeom prst="rect">
            <a:avLst/>
          </a:prstGeom>
        </p:spPr>
      </p:pic>
    </p:spTree>
    <p:extLst>
      <p:ext uri="{BB962C8B-B14F-4D97-AF65-F5344CB8AC3E}">
        <p14:creationId xmlns:p14="http://schemas.microsoft.com/office/powerpoint/2010/main" val="62939269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793">
          <p15:clr>
            <a:srgbClr val="FBAE40"/>
          </p15:clr>
        </p15:guide>
        <p15:guide id="2" pos="6584">
          <p15:clr>
            <a:srgbClr val="FBAE40"/>
          </p15:clr>
        </p15:guide>
        <p15:guide id="3" orient="horz" pos="4042">
          <p15:clr>
            <a:srgbClr val="FBAE40"/>
          </p15:clr>
        </p15:guide>
        <p15:guide id="4" pos="393">
          <p15:clr>
            <a:srgbClr val="FBAE40"/>
          </p15:clr>
        </p15:guide>
        <p15:guide id="5" pos="4044">
          <p15:clr>
            <a:srgbClr val="FBAE40"/>
          </p15:clr>
        </p15:guide>
        <p15:guide id="6" pos="529">
          <p15:clr>
            <a:srgbClr val="FBAE40"/>
          </p15:clr>
        </p15:guide>
        <p15:guide id="7" orient="horz" pos="595">
          <p15:clr>
            <a:srgbClr val="FBAE40"/>
          </p15:clr>
        </p15:guide>
        <p15:guide id="8" pos="7423">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_blanko">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9B1406B0-EA5F-13B2-E899-010204A77782}"/>
              </a:ext>
            </a:extLst>
          </p:cNvPr>
          <p:cNvSpPr>
            <a:spLocks noGrp="1"/>
          </p:cNvSpPr>
          <p:nvPr>
            <p:ph type="pic" sz="quarter" idx="10"/>
          </p:nvPr>
        </p:nvSpPr>
        <p:spPr>
          <a:xfrm>
            <a:off x="0" y="0"/>
            <a:ext cx="12192000" cy="6858000"/>
          </a:xfrm>
          <a:prstGeom prst="rect">
            <a:avLst/>
          </a:prstGeom>
        </p:spPr>
        <p:txBody>
          <a:bodyPr/>
          <a:lstStyle/>
          <a:p>
            <a:endParaRPr lang="de-DE"/>
          </a:p>
        </p:txBody>
      </p:sp>
    </p:spTree>
    <p:extLst>
      <p:ext uri="{BB962C8B-B14F-4D97-AF65-F5344CB8AC3E}">
        <p14:creationId xmlns:p14="http://schemas.microsoft.com/office/powerpoint/2010/main" val="1319341315"/>
      </p:ext>
    </p:extLst>
  </p:cSld>
  <p:clrMapOvr>
    <a:masterClrMapping/>
  </p:clrMapOvr>
  <p:transition spd="slow">
    <p:wipe dir="u"/>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elfolie">
    <p:spTree>
      <p:nvGrpSpPr>
        <p:cNvPr id="1" name=""/>
        <p:cNvGrpSpPr/>
        <p:nvPr/>
      </p:nvGrpSpPr>
      <p:grpSpPr>
        <a:xfrm>
          <a:off x="0" y="0"/>
          <a:ext cx="0" cy="0"/>
          <a:chOff x="0" y="0"/>
          <a:chExt cx="0" cy="0"/>
        </a:xfrm>
      </p:grpSpPr>
      <p:sp>
        <p:nvSpPr>
          <p:cNvPr id="15" name="Bildplatzhalter 14">
            <a:extLst>
              <a:ext uri="{FF2B5EF4-FFF2-40B4-BE49-F238E27FC236}">
                <a16:creationId xmlns:a16="http://schemas.microsoft.com/office/drawing/2014/main" id="{2D2F13F3-DF2A-EFC2-E273-5EC271D8A670}"/>
              </a:ext>
            </a:extLst>
          </p:cNvPr>
          <p:cNvSpPr>
            <a:spLocks noGrp="1"/>
          </p:cNvSpPr>
          <p:nvPr>
            <p:ph type="pic" sz="quarter" idx="10"/>
          </p:nvPr>
        </p:nvSpPr>
        <p:spPr>
          <a:xfrm>
            <a:off x="-7400" y="0"/>
            <a:ext cx="12199400" cy="6858000"/>
          </a:xfrm>
          <a:custGeom>
            <a:avLst/>
            <a:gdLst>
              <a:gd name="connsiteX0" fmla="*/ 7400 w 12199400"/>
              <a:gd name="connsiteY0" fmla="*/ 5501222 h 6858000"/>
              <a:gd name="connsiteX1" fmla="*/ 7400 w 12199400"/>
              <a:gd name="connsiteY1" fmla="*/ 6850175 h 6858000"/>
              <a:gd name="connsiteX2" fmla="*/ 0 w 12199400"/>
              <a:gd name="connsiteY2" fmla="*/ 6850175 h 6858000"/>
              <a:gd name="connsiteX3" fmla="*/ 4594 w 12199400"/>
              <a:gd name="connsiteY3" fmla="*/ 5501225 h 6858000"/>
              <a:gd name="connsiteX4" fmla="*/ 1 w 12199400"/>
              <a:gd name="connsiteY4" fmla="*/ 5399406 h 6858000"/>
              <a:gd name="connsiteX5" fmla="*/ 7400 w 12199400"/>
              <a:gd name="connsiteY5" fmla="*/ 5399406 h 6858000"/>
              <a:gd name="connsiteX6" fmla="*/ 7400 w 12199400"/>
              <a:gd name="connsiteY6" fmla="*/ 5414141 h 6858000"/>
              <a:gd name="connsiteX7" fmla="*/ 1 w 12199400"/>
              <a:gd name="connsiteY7" fmla="*/ 5414141 h 6858000"/>
              <a:gd name="connsiteX8" fmla="*/ 11078262 w 12199400"/>
              <a:gd name="connsiteY8" fmla="*/ 5004217 h 6858000"/>
              <a:gd name="connsiteX9" fmla="*/ 12199400 w 12199400"/>
              <a:gd name="connsiteY9" fmla="*/ 5004217 h 6858000"/>
              <a:gd name="connsiteX10" fmla="*/ 12199400 w 12199400"/>
              <a:gd name="connsiteY10" fmla="*/ 6858000 h 6858000"/>
              <a:gd name="connsiteX11" fmla="*/ 7400 w 12199400"/>
              <a:gd name="connsiteY11" fmla="*/ 6858000 h 6858000"/>
              <a:gd name="connsiteX12" fmla="*/ 7400 w 12199400"/>
              <a:gd name="connsiteY12" fmla="*/ 6850175 h 6858000"/>
              <a:gd name="connsiteX13" fmla="*/ 12198591 w 12199400"/>
              <a:gd name="connsiteY13" fmla="*/ 6850175 h 6858000"/>
              <a:gd name="connsiteX14" fmla="*/ 12198591 w 12199400"/>
              <a:gd name="connsiteY14" fmla="*/ 5086405 h 6858000"/>
              <a:gd name="connsiteX15" fmla="*/ 11078949 w 12199400"/>
              <a:gd name="connsiteY15" fmla="*/ 5080930 h 6858000"/>
              <a:gd name="connsiteX16" fmla="*/ 10493464 w 12199400"/>
              <a:gd name="connsiteY16" fmla="*/ 5490714 h 6858000"/>
              <a:gd name="connsiteX17" fmla="*/ 7400 w 12199400"/>
              <a:gd name="connsiteY17" fmla="*/ 5501222 h 6858000"/>
              <a:gd name="connsiteX18" fmla="*/ 7400 w 12199400"/>
              <a:gd name="connsiteY18" fmla="*/ 5414141 h 6858000"/>
              <a:gd name="connsiteX19" fmla="*/ 10492775 w 12199400"/>
              <a:gd name="connsiteY19" fmla="*/ 5414141 h 6858000"/>
              <a:gd name="connsiteX20" fmla="*/ 11078262 w 12199400"/>
              <a:gd name="connsiteY20" fmla="*/ 5004217 h 6858000"/>
              <a:gd name="connsiteX21" fmla="*/ 7400 w 12199400"/>
              <a:gd name="connsiteY21" fmla="*/ 0 h 6858000"/>
              <a:gd name="connsiteX22" fmla="*/ 12199400 w 12199400"/>
              <a:gd name="connsiteY22" fmla="*/ 0 h 6858000"/>
              <a:gd name="connsiteX23" fmla="*/ 12199400 w 12199400"/>
              <a:gd name="connsiteY23" fmla="*/ 4990317 h 6858000"/>
              <a:gd name="connsiteX24" fmla="*/ 11078401 w 12199400"/>
              <a:gd name="connsiteY24" fmla="*/ 4990317 h 6858000"/>
              <a:gd name="connsiteX25" fmla="*/ 10492775 w 12199400"/>
              <a:gd name="connsiteY25" fmla="*/ 5399406 h 6858000"/>
              <a:gd name="connsiteX26" fmla="*/ 7400 w 12199400"/>
              <a:gd name="connsiteY26" fmla="*/ 539940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9400" h="6858000">
                <a:moveTo>
                  <a:pt x="7400" y="5501222"/>
                </a:moveTo>
                <a:lnTo>
                  <a:pt x="7400" y="6850175"/>
                </a:lnTo>
                <a:lnTo>
                  <a:pt x="0" y="6850175"/>
                </a:lnTo>
                <a:cubicBezTo>
                  <a:pt x="1532" y="6400525"/>
                  <a:pt x="3062" y="5950875"/>
                  <a:pt x="4594" y="5501225"/>
                </a:cubicBezTo>
                <a:close/>
                <a:moveTo>
                  <a:pt x="1" y="5399406"/>
                </a:moveTo>
                <a:lnTo>
                  <a:pt x="7400" y="5399406"/>
                </a:lnTo>
                <a:lnTo>
                  <a:pt x="7400" y="5414141"/>
                </a:lnTo>
                <a:lnTo>
                  <a:pt x="1" y="5414141"/>
                </a:lnTo>
                <a:close/>
                <a:moveTo>
                  <a:pt x="11078262" y="5004217"/>
                </a:moveTo>
                <a:lnTo>
                  <a:pt x="12199400" y="5004217"/>
                </a:lnTo>
                <a:lnTo>
                  <a:pt x="12199400" y="6858000"/>
                </a:lnTo>
                <a:lnTo>
                  <a:pt x="7400" y="6858000"/>
                </a:lnTo>
                <a:lnTo>
                  <a:pt x="7400" y="6850175"/>
                </a:lnTo>
                <a:lnTo>
                  <a:pt x="12198591" y="6850175"/>
                </a:lnTo>
                <a:lnTo>
                  <a:pt x="12198591" y="5086405"/>
                </a:lnTo>
                <a:lnTo>
                  <a:pt x="11078949" y="5080930"/>
                </a:lnTo>
                <a:cubicBezTo>
                  <a:pt x="10817622" y="5080930"/>
                  <a:pt x="10813729" y="5490714"/>
                  <a:pt x="10493464" y="5490714"/>
                </a:cubicBezTo>
                <a:lnTo>
                  <a:pt x="7400" y="5501222"/>
                </a:lnTo>
                <a:lnTo>
                  <a:pt x="7400" y="5414141"/>
                </a:lnTo>
                <a:lnTo>
                  <a:pt x="10492775" y="5414141"/>
                </a:lnTo>
                <a:cubicBezTo>
                  <a:pt x="10752853" y="5414141"/>
                  <a:pt x="10759109" y="5004217"/>
                  <a:pt x="11078262" y="5004217"/>
                </a:cubicBezTo>
                <a:close/>
                <a:moveTo>
                  <a:pt x="7400" y="0"/>
                </a:moveTo>
                <a:lnTo>
                  <a:pt x="12199400" y="0"/>
                </a:lnTo>
                <a:lnTo>
                  <a:pt x="12199400" y="4990317"/>
                </a:lnTo>
                <a:lnTo>
                  <a:pt x="11078401" y="4990317"/>
                </a:lnTo>
                <a:cubicBezTo>
                  <a:pt x="10751046" y="4989622"/>
                  <a:pt x="10741316" y="5399406"/>
                  <a:pt x="10492775" y="5399406"/>
                </a:cubicBezTo>
                <a:lnTo>
                  <a:pt x="7400" y="5399406"/>
                </a:lnTo>
                <a:close/>
              </a:path>
            </a:pathLst>
          </a:custGeom>
          <a:solidFill>
            <a:schemeClr val="bg1">
              <a:lumMod val="85000"/>
            </a:schemeClr>
          </a:solidFill>
        </p:spPr>
        <p:txBody>
          <a:bodyPr wrap="square">
            <a:noAutofit/>
          </a:bodyPr>
          <a:lstStyle/>
          <a:p>
            <a:endParaRPr lang="de-DE"/>
          </a:p>
        </p:txBody>
      </p:sp>
      <p:sp>
        <p:nvSpPr>
          <p:cNvPr id="21" name="Bildplatzhalter 20">
            <a:extLst>
              <a:ext uri="{FF2B5EF4-FFF2-40B4-BE49-F238E27FC236}">
                <a16:creationId xmlns:a16="http://schemas.microsoft.com/office/drawing/2014/main" id="{A6815B7F-6190-887B-6892-3F1FAE30EAF1}"/>
              </a:ext>
            </a:extLst>
          </p:cNvPr>
          <p:cNvSpPr>
            <a:spLocks noGrp="1"/>
          </p:cNvSpPr>
          <p:nvPr>
            <p:ph type="pic" sz="quarter" idx="11" hasCustomPrompt="1"/>
          </p:nvPr>
        </p:nvSpPr>
        <p:spPr>
          <a:xfrm>
            <a:off x="623888" y="6021388"/>
            <a:ext cx="5795962" cy="395287"/>
          </a:xfrm>
          <a:prstGeom prst="rect">
            <a:avLst/>
          </a:prstGeom>
        </p:spPr>
        <p:txBody>
          <a:bodyPr/>
          <a:lstStyle/>
          <a:p>
            <a:r>
              <a:rPr lang="de-DE" dirty="0"/>
              <a:t>Zweitlogo</a:t>
            </a:r>
          </a:p>
        </p:txBody>
      </p:sp>
      <p:pic>
        <p:nvPicPr>
          <p:cNvPr id="2" name="Grafi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3852" y="5586222"/>
            <a:ext cx="4218148" cy="1265617"/>
          </a:xfrm>
          <a:prstGeom prst="rect">
            <a:avLst/>
          </a:prstGeom>
        </p:spPr>
      </p:pic>
    </p:spTree>
    <p:extLst>
      <p:ext uri="{BB962C8B-B14F-4D97-AF65-F5344CB8AC3E}">
        <p14:creationId xmlns:p14="http://schemas.microsoft.com/office/powerpoint/2010/main" val="3528754921"/>
      </p:ext>
    </p:extLst>
  </p:cSld>
  <p:clrMapOvr>
    <a:masterClrMapping/>
  </p:clrMapOvr>
  <p:transition spd="slow">
    <p:wipe dir="u"/>
  </p:transition>
  <p:timing>
    <p:tnLst>
      <p:par>
        <p:cTn id="1" dur="indefinite" restart="never" nodeType="tmRoot"/>
      </p:par>
    </p:tnLst>
  </p:timing>
  <p:extLst mod="1">
    <p:ext uri="{DCECCB84-F9BA-43D5-87BE-67443E8EF086}">
      <p15:sldGuideLst xmlns:p15="http://schemas.microsoft.com/office/powerpoint/2012/main">
        <p15:guide id="1" orient="horz" pos="3793">
          <p15:clr>
            <a:srgbClr val="FBAE40"/>
          </p15:clr>
        </p15:guide>
        <p15:guide id="2" pos="6584">
          <p15:clr>
            <a:srgbClr val="FBAE40"/>
          </p15:clr>
        </p15:guide>
        <p15:guide id="3" orient="horz" pos="4042">
          <p15:clr>
            <a:srgbClr val="FBAE40"/>
          </p15:clr>
        </p15:guide>
        <p15:guide id="4" pos="393">
          <p15:clr>
            <a:srgbClr val="FBAE40"/>
          </p15:clr>
        </p15:guide>
        <p15:guide id="5" pos="40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elfolie">
    <p:spTree>
      <p:nvGrpSpPr>
        <p:cNvPr id="1" name=""/>
        <p:cNvGrpSpPr/>
        <p:nvPr/>
      </p:nvGrpSpPr>
      <p:grpSpPr>
        <a:xfrm>
          <a:off x="0" y="0"/>
          <a:ext cx="0" cy="0"/>
          <a:chOff x="0" y="0"/>
          <a:chExt cx="0" cy="0"/>
        </a:xfrm>
      </p:grpSpPr>
      <p:sp>
        <p:nvSpPr>
          <p:cNvPr id="2" name="Bildplatzhalter 14">
            <a:extLst>
              <a:ext uri="{FF2B5EF4-FFF2-40B4-BE49-F238E27FC236}">
                <a16:creationId xmlns:a16="http://schemas.microsoft.com/office/drawing/2014/main" id="{CE0F8DEE-3044-F9A0-D905-A1F30BCF5409}"/>
              </a:ext>
            </a:extLst>
          </p:cNvPr>
          <p:cNvSpPr>
            <a:spLocks noGrp="1"/>
          </p:cNvSpPr>
          <p:nvPr>
            <p:ph type="pic" sz="quarter" idx="10"/>
          </p:nvPr>
        </p:nvSpPr>
        <p:spPr>
          <a:xfrm>
            <a:off x="-7400" y="0"/>
            <a:ext cx="12199400" cy="6858000"/>
          </a:xfrm>
          <a:custGeom>
            <a:avLst/>
            <a:gdLst>
              <a:gd name="connsiteX0" fmla="*/ 7400 w 12199400"/>
              <a:gd name="connsiteY0" fmla="*/ 5501222 h 6858000"/>
              <a:gd name="connsiteX1" fmla="*/ 7400 w 12199400"/>
              <a:gd name="connsiteY1" fmla="*/ 6850175 h 6858000"/>
              <a:gd name="connsiteX2" fmla="*/ 0 w 12199400"/>
              <a:gd name="connsiteY2" fmla="*/ 6850175 h 6858000"/>
              <a:gd name="connsiteX3" fmla="*/ 4594 w 12199400"/>
              <a:gd name="connsiteY3" fmla="*/ 5501225 h 6858000"/>
              <a:gd name="connsiteX4" fmla="*/ 1 w 12199400"/>
              <a:gd name="connsiteY4" fmla="*/ 5399406 h 6858000"/>
              <a:gd name="connsiteX5" fmla="*/ 7400 w 12199400"/>
              <a:gd name="connsiteY5" fmla="*/ 5399406 h 6858000"/>
              <a:gd name="connsiteX6" fmla="*/ 7400 w 12199400"/>
              <a:gd name="connsiteY6" fmla="*/ 5414141 h 6858000"/>
              <a:gd name="connsiteX7" fmla="*/ 1 w 12199400"/>
              <a:gd name="connsiteY7" fmla="*/ 5414141 h 6858000"/>
              <a:gd name="connsiteX8" fmla="*/ 11078262 w 12199400"/>
              <a:gd name="connsiteY8" fmla="*/ 5004217 h 6858000"/>
              <a:gd name="connsiteX9" fmla="*/ 12199400 w 12199400"/>
              <a:gd name="connsiteY9" fmla="*/ 5004217 h 6858000"/>
              <a:gd name="connsiteX10" fmla="*/ 12199400 w 12199400"/>
              <a:gd name="connsiteY10" fmla="*/ 6858000 h 6858000"/>
              <a:gd name="connsiteX11" fmla="*/ 7400 w 12199400"/>
              <a:gd name="connsiteY11" fmla="*/ 6858000 h 6858000"/>
              <a:gd name="connsiteX12" fmla="*/ 7400 w 12199400"/>
              <a:gd name="connsiteY12" fmla="*/ 6850175 h 6858000"/>
              <a:gd name="connsiteX13" fmla="*/ 12198591 w 12199400"/>
              <a:gd name="connsiteY13" fmla="*/ 6850175 h 6858000"/>
              <a:gd name="connsiteX14" fmla="*/ 12198591 w 12199400"/>
              <a:gd name="connsiteY14" fmla="*/ 5086405 h 6858000"/>
              <a:gd name="connsiteX15" fmla="*/ 11078949 w 12199400"/>
              <a:gd name="connsiteY15" fmla="*/ 5080930 h 6858000"/>
              <a:gd name="connsiteX16" fmla="*/ 10493464 w 12199400"/>
              <a:gd name="connsiteY16" fmla="*/ 5490714 h 6858000"/>
              <a:gd name="connsiteX17" fmla="*/ 7400 w 12199400"/>
              <a:gd name="connsiteY17" fmla="*/ 5501222 h 6858000"/>
              <a:gd name="connsiteX18" fmla="*/ 7400 w 12199400"/>
              <a:gd name="connsiteY18" fmla="*/ 5414141 h 6858000"/>
              <a:gd name="connsiteX19" fmla="*/ 10492775 w 12199400"/>
              <a:gd name="connsiteY19" fmla="*/ 5414141 h 6858000"/>
              <a:gd name="connsiteX20" fmla="*/ 11078262 w 12199400"/>
              <a:gd name="connsiteY20" fmla="*/ 5004217 h 6858000"/>
              <a:gd name="connsiteX21" fmla="*/ 7400 w 12199400"/>
              <a:gd name="connsiteY21" fmla="*/ 0 h 6858000"/>
              <a:gd name="connsiteX22" fmla="*/ 12199400 w 12199400"/>
              <a:gd name="connsiteY22" fmla="*/ 0 h 6858000"/>
              <a:gd name="connsiteX23" fmla="*/ 12199400 w 12199400"/>
              <a:gd name="connsiteY23" fmla="*/ 4990317 h 6858000"/>
              <a:gd name="connsiteX24" fmla="*/ 11078401 w 12199400"/>
              <a:gd name="connsiteY24" fmla="*/ 4990317 h 6858000"/>
              <a:gd name="connsiteX25" fmla="*/ 10492775 w 12199400"/>
              <a:gd name="connsiteY25" fmla="*/ 5399406 h 6858000"/>
              <a:gd name="connsiteX26" fmla="*/ 7400 w 12199400"/>
              <a:gd name="connsiteY26" fmla="*/ 539940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9400" h="6858000">
                <a:moveTo>
                  <a:pt x="7400" y="5501222"/>
                </a:moveTo>
                <a:lnTo>
                  <a:pt x="7400" y="6850175"/>
                </a:lnTo>
                <a:lnTo>
                  <a:pt x="0" y="6850175"/>
                </a:lnTo>
                <a:cubicBezTo>
                  <a:pt x="1532" y="6400525"/>
                  <a:pt x="3062" y="5950875"/>
                  <a:pt x="4594" y="5501225"/>
                </a:cubicBezTo>
                <a:close/>
                <a:moveTo>
                  <a:pt x="1" y="5399406"/>
                </a:moveTo>
                <a:lnTo>
                  <a:pt x="7400" y="5399406"/>
                </a:lnTo>
                <a:lnTo>
                  <a:pt x="7400" y="5414141"/>
                </a:lnTo>
                <a:lnTo>
                  <a:pt x="1" y="5414141"/>
                </a:lnTo>
                <a:close/>
                <a:moveTo>
                  <a:pt x="11078262" y="5004217"/>
                </a:moveTo>
                <a:lnTo>
                  <a:pt x="12199400" y="5004217"/>
                </a:lnTo>
                <a:lnTo>
                  <a:pt x="12199400" y="6858000"/>
                </a:lnTo>
                <a:lnTo>
                  <a:pt x="7400" y="6858000"/>
                </a:lnTo>
                <a:lnTo>
                  <a:pt x="7400" y="6850175"/>
                </a:lnTo>
                <a:lnTo>
                  <a:pt x="12198591" y="6850175"/>
                </a:lnTo>
                <a:lnTo>
                  <a:pt x="12198591" y="5086405"/>
                </a:lnTo>
                <a:lnTo>
                  <a:pt x="11078949" y="5080930"/>
                </a:lnTo>
                <a:cubicBezTo>
                  <a:pt x="10817622" y="5080930"/>
                  <a:pt x="10813729" y="5490714"/>
                  <a:pt x="10493464" y="5490714"/>
                </a:cubicBezTo>
                <a:lnTo>
                  <a:pt x="7400" y="5501222"/>
                </a:lnTo>
                <a:lnTo>
                  <a:pt x="7400" y="5414141"/>
                </a:lnTo>
                <a:lnTo>
                  <a:pt x="10492775" y="5414141"/>
                </a:lnTo>
                <a:cubicBezTo>
                  <a:pt x="10752853" y="5414141"/>
                  <a:pt x="10759109" y="5004217"/>
                  <a:pt x="11078262" y="5004217"/>
                </a:cubicBezTo>
                <a:close/>
                <a:moveTo>
                  <a:pt x="7400" y="0"/>
                </a:moveTo>
                <a:lnTo>
                  <a:pt x="12199400" y="0"/>
                </a:lnTo>
                <a:lnTo>
                  <a:pt x="12199400" y="4990317"/>
                </a:lnTo>
                <a:lnTo>
                  <a:pt x="11078401" y="4990317"/>
                </a:lnTo>
                <a:cubicBezTo>
                  <a:pt x="10751046" y="4989622"/>
                  <a:pt x="10741316" y="5399406"/>
                  <a:pt x="10492775" y="5399406"/>
                </a:cubicBezTo>
                <a:lnTo>
                  <a:pt x="7400" y="5399406"/>
                </a:lnTo>
                <a:close/>
              </a:path>
            </a:pathLst>
          </a:custGeom>
          <a:solidFill>
            <a:schemeClr val="bg1">
              <a:lumMod val="85000"/>
            </a:schemeClr>
          </a:solidFill>
        </p:spPr>
        <p:txBody>
          <a:bodyPr wrap="square">
            <a:noAutofit/>
          </a:bodyPr>
          <a:lstStyle/>
          <a:p>
            <a:endParaRPr lang="de-DE"/>
          </a:p>
        </p:txBody>
      </p:sp>
      <p:sp>
        <p:nvSpPr>
          <p:cNvPr id="21" name="Bildplatzhalter 20">
            <a:extLst>
              <a:ext uri="{FF2B5EF4-FFF2-40B4-BE49-F238E27FC236}">
                <a16:creationId xmlns:a16="http://schemas.microsoft.com/office/drawing/2014/main" id="{A6815B7F-6190-887B-6892-3F1FAE30EAF1}"/>
              </a:ext>
            </a:extLst>
          </p:cNvPr>
          <p:cNvSpPr>
            <a:spLocks noGrp="1"/>
          </p:cNvSpPr>
          <p:nvPr>
            <p:ph type="pic" sz="quarter" idx="11" hasCustomPrompt="1"/>
          </p:nvPr>
        </p:nvSpPr>
        <p:spPr>
          <a:xfrm>
            <a:off x="623888" y="6021388"/>
            <a:ext cx="5795962" cy="395287"/>
          </a:xfrm>
          <a:prstGeom prst="rect">
            <a:avLst/>
          </a:prstGeom>
        </p:spPr>
        <p:txBody>
          <a:bodyPr/>
          <a:lstStyle/>
          <a:p>
            <a:r>
              <a:rPr lang="de-DE" dirty="0"/>
              <a:t>Zweitlogo</a:t>
            </a:r>
          </a:p>
        </p:txBody>
      </p:sp>
      <p:sp>
        <p:nvSpPr>
          <p:cNvPr id="31" name="Textplatzhalter 30">
            <a:extLst>
              <a:ext uri="{FF2B5EF4-FFF2-40B4-BE49-F238E27FC236}">
                <a16:creationId xmlns:a16="http://schemas.microsoft.com/office/drawing/2014/main" id="{D8438D27-AED2-627A-D28B-FDC57999B3EF}"/>
              </a:ext>
            </a:extLst>
          </p:cNvPr>
          <p:cNvSpPr>
            <a:spLocks noGrp="1"/>
          </p:cNvSpPr>
          <p:nvPr>
            <p:ph type="body" sz="quarter" idx="13"/>
          </p:nvPr>
        </p:nvSpPr>
        <p:spPr>
          <a:xfrm>
            <a:off x="843816" y="2896759"/>
            <a:ext cx="4854575" cy="820738"/>
          </a:xfrm>
          <a:prstGeom prst="rect">
            <a:avLst/>
          </a:prstGeom>
        </p:spPr>
        <p:txBody>
          <a:bodyPr lIns="0" tIns="0" rIns="0" bIns="0">
            <a:spAutoFit/>
          </a:bodyPr>
          <a:lstStyle>
            <a:lvl1pPr marL="0" indent="0">
              <a:lnSpc>
                <a:spcPts val="3150"/>
              </a:lnSpc>
              <a:spcBef>
                <a:spcPts val="0"/>
              </a:spcBef>
              <a:buNone/>
              <a:defRPr sz="3250" cap="all" baseline="0">
                <a:solidFill>
                  <a:schemeClr val="bg1"/>
                </a:solidFill>
                <a:latin typeface="Arial" panose="020B0604020202020204" pitchFamily="34" charset="0"/>
              </a:defRPr>
            </a:lvl1pPr>
          </a:lstStyle>
          <a:p>
            <a:pPr lvl="0"/>
            <a:r>
              <a:rPr lang="de-DE" dirty="0"/>
              <a:t>Mastertextformat bearbeiten</a:t>
            </a:r>
          </a:p>
        </p:txBody>
      </p:sp>
      <p:sp>
        <p:nvSpPr>
          <p:cNvPr id="27" name="Textplatzhalter 25">
            <a:extLst>
              <a:ext uri="{FF2B5EF4-FFF2-40B4-BE49-F238E27FC236}">
                <a16:creationId xmlns:a16="http://schemas.microsoft.com/office/drawing/2014/main" id="{31DDEF11-816A-D6D7-8D19-951F2C165C71}"/>
              </a:ext>
            </a:extLst>
          </p:cNvPr>
          <p:cNvSpPr>
            <a:spLocks noGrp="1"/>
          </p:cNvSpPr>
          <p:nvPr>
            <p:ph type="body" sz="quarter" idx="12"/>
          </p:nvPr>
        </p:nvSpPr>
        <p:spPr>
          <a:xfrm>
            <a:off x="793394" y="968814"/>
            <a:ext cx="9038414" cy="1349408"/>
          </a:xfrm>
          <a:prstGeom prst="rect">
            <a:avLst/>
          </a:prstGeom>
        </p:spPr>
        <p:txBody>
          <a:bodyPr wrap="square" lIns="0" tIns="0" rIns="0" bIns="0">
            <a:spAutoFit/>
          </a:bodyPr>
          <a:lstStyle>
            <a:lvl1pPr marL="0" indent="0">
              <a:lnSpc>
                <a:spcPts val="5200"/>
              </a:lnSpc>
              <a:spcBef>
                <a:spcPts val="0"/>
              </a:spcBef>
              <a:buNone/>
              <a:defRPr sz="5400" b="1" i="0" cap="all" baseline="0">
                <a:solidFill>
                  <a:schemeClr val="bg1"/>
                </a:solidFill>
                <a:latin typeface="Arial Black" panose="020B0604020202020204" pitchFamily="34" charset="0"/>
                <a:cs typeface="Arial Black" panose="020B0604020202020204" pitchFamily="34" charset="0"/>
              </a:defRPr>
            </a:lvl1pPr>
            <a:lvl2pPr indent="0">
              <a:lnSpc>
                <a:spcPts val="5200"/>
              </a:lnSpc>
              <a:buNone/>
              <a:defRPr sz="5400" b="1" i="0" cap="all" baseline="0">
                <a:solidFill>
                  <a:schemeClr val="bg1"/>
                </a:solidFill>
                <a:latin typeface="Arial Black" panose="020B0604020202020204" pitchFamily="34" charset="0"/>
                <a:cs typeface="Arial Black" panose="020B0604020202020204" pitchFamily="34" charset="0"/>
              </a:defRPr>
            </a:lvl2pPr>
            <a:lvl3pPr indent="0">
              <a:lnSpc>
                <a:spcPts val="5200"/>
              </a:lnSpc>
              <a:buNone/>
              <a:defRPr sz="5400" b="1" i="0" cap="all" baseline="0">
                <a:solidFill>
                  <a:schemeClr val="bg1"/>
                </a:solidFill>
                <a:latin typeface="Arial Black" panose="020B0604020202020204" pitchFamily="34" charset="0"/>
                <a:cs typeface="Arial Black" panose="020B0604020202020204" pitchFamily="34" charset="0"/>
              </a:defRPr>
            </a:lvl3pPr>
            <a:lvl4pPr indent="0">
              <a:lnSpc>
                <a:spcPts val="5200"/>
              </a:lnSpc>
              <a:buNone/>
              <a:defRPr sz="5400" b="1" i="0" cap="all" baseline="0">
                <a:solidFill>
                  <a:schemeClr val="bg1"/>
                </a:solidFill>
                <a:latin typeface="Arial Black" panose="020B0604020202020204" pitchFamily="34" charset="0"/>
                <a:cs typeface="Arial Black" panose="020B0604020202020204" pitchFamily="34" charset="0"/>
              </a:defRPr>
            </a:lvl4pPr>
            <a:lvl5pPr indent="0">
              <a:lnSpc>
                <a:spcPts val="5200"/>
              </a:lnSpc>
              <a:buNone/>
              <a:defRPr sz="5400" b="1" i="0" cap="all" baseline="0">
                <a:solidFill>
                  <a:schemeClr val="bg1"/>
                </a:solidFill>
                <a:latin typeface="Arial Black" panose="020B0604020202020204" pitchFamily="34" charset="0"/>
                <a:cs typeface="Arial Black" panose="020B0604020202020204" pitchFamily="34" charset="0"/>
              </a:defRPr>
            </a:lvl5pPr>
          </a:lstStyle>
          <a:p>
            <a:pPr lvl="0"/>
            <a:r>
              <a:rPr lang="de-DE" dirty="0"/>
              <a:t>Mastertextformat bearbeiten</a:t>
            </a:r>
          </a:p>
        </p:txBody>
      </p:sp>
      <p:sp>
        <p:nvSpPr>
          <p:cNvPr id="3" name="Rechteck 2">
            <a:extLst>
              <a:ext uri="{FF2B5EF4-FFF2-40B4-BE49-F238E27FC236}">
                <a16:creationId xmlns:a16="http://schemas.microsoft.com/office/drawing/2014/main" id="{0CF1837F-CD67-EBAF-CF42-7ED35ED5225A}"/>
              </a:ext>
            </a:extLst>
          </p:cNvPr>
          <p:cNvSpPr/>
          <p:nvPr userDrawn="1"/>
        </p:nvSpPr>
        <p:spPr>
          <a:xfrm>
            <a:off x="843816" y="2468057"/>
            <a:ext cx="1244514" cy="1416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3852" y="5586222"/>
            <a:ext cx="4218148" cy="1265617"/>
          </a:xfrm>
          <a:prstGeom prst="rect">
            <a:avLst/>
          </a:prstGeom>
        </p:spPr>
      </p:pic>
    </p:spTree>
    <p:extLst>
      <p:ext uri="{BB962C8B-B14F-4D97-AF65-F5344CB8AC3E}">
        <p14:creationId xmlns:p14="http://schemas.microsoft.com/office/powerpoint/2010/main" val="638453671"/>
      </p:ext>
    </p:extLst>
  </p:cSld>
  <p:clrMapOvr>
    <a:masterClrMapping/>
  </p:clrMapOvr>
  <p:transition spd="slow">
    <p:wipe dir="u"/>
  </p:transition>
  <p:timing>
    <p:tnLst>
      <p:par>
        <p:cTn id="1" dur="indefinite" restart="never" nodeType="tmRoot"/>
      </p:par>
    </p:tnLst>
  </p:timing>
  <p:extLst mod="1">
    <p:ext uri="{DCECCB84-F9BA-43D5-87BE-67443E8EF086}">
      <p15:sldGuideLst xmlns:p15="http://schemas.microsoft.com/office/powerpoint/2012/main">
        <p15:guide id="1" orient="horz" pos="3793">
          <p15:clr>
            <a:srgbClr val="FBAE40"/>
          </p15:clr>
        </p15:guide>
        <p15:guide id="2" pos="6584">
          <p15:clr>
            <a:srgbClr val="FBAE40"/>
          </p15:clr>
        </p15:guide>
        <p15:guide id="3" orient="horz" pos="4042">
          <p15:clr>
            <a:srgbClr val="FBAE40"/>
          </p15:clr>
        </p15:guide>
        <p15:guide id="4" pos="393">
          <p15:clr>
            <a:srgbClr val="FBAE40"/>
          </p15:clr>
        </p15:guide>
        <p15:guide id="5" pos="4044">
          <p15:clr>
            <a:srgbClr val="FBAE40"/>
          </p15:clr>
        </p15:guide>
        <p15:guide id="6" pos="529" userDrawn="1">
          <p15:clr>
            <a:srgbClr val="FBAE40"/>
          </p15:clr>
        </p15:guide>
        <p15:guide id="7" orient="horz" pos="595" userDrawn="1">
          <p15:clr>
            <a:srgbClr val="FBAE40"/>
          </p15:clr>
        </p15:guide>
        <p15:guide id="8" pos="742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ld_vollflaechig">
    <p:spTree>
      <p:nvGrpSpPr>
        <p:cNvPr id="1" name=""/>
        <p:cNvGrpSpPr/>
        <p:nvPr/>
      </p:nvGrpSpPr>
      <p:grpSpPr>
        <a:xfrm>
          <a:off x="0" y="0"/>
          <a:ext cx="0" cy="0"/>
          <a:chOff x="0" y="0"/>
          <a:chExt cx="0" cy="0"/>
        </a:xfrm>
      </p:grpSpPr>
      <p:sp>
        <p:nvSpPr>
          <p:cNvPr id="12" name="Freihandform 11">
            <a:extLst>
              <a:ext uri="{FF2B5EF4-FFF2-40B4-BE49-F238E27FC236}">
                <a16:creationId xmlns:a16="http://schemas.microsoft.com/office/drawing/2014/main" id="{BFA3AA15-80E0-D781-3B9A-3BC759675BBD}"/>
              </a:ext>
            </a:extLst>
          </p:cNvPr>
          <p:cNvSpPr/>
          <p:nvPr userDrawn="1"/>
        </p:nvSpPr>
        <p:spPr>
          <a:xfrm>
            <a:off x="0" y="247338"/>
            <a:ext cx="12192000" cy="6610662"/>
          </a:xfrm>
          <a:custGeom>
            <a:avLst/>
            <a:gdLst>
              <a:gd name="connsiteX0" fmla="*/ 0 w 12192000"/>
              <a:gd name="connsiteY0" fmla="*/ 0 h 6610662"/>
              <a:gd name="connsiteX1" fmla="*/ 12192000 w 12192000"/>
              <a:gd name="connsiteY1" fmla="*/ 0 h 6610662"/>
              <a:gd name="connsiteX2" fmla="*/ 12192000 w 12192000"/>
              <a:gd name="connsiteY2" fmla="*/ 6610662 h 6610662"/>
              <a:gd name="connsiteX3" fmla="*/ 11769969 w 12192000"/>
              <a:gd name="connsiteY3" fmla="*/ 6610662 h 6610662"/>
              <a:gd name="connsiteX4" fmla="*/ 11769969 w 12192000"/>
              <a:gd name="connsiteY4" fmla="*/ 6373446 h 6610662"/>
              <a:gd name="connsiteX5" fmla="*/ 5380568 w 12192000"/>
              <a:gd name="connsiteY5" fmla="*/ 6373446 h 6610662"/>
              <a:gd name="connsiteX6" fmla="*/ 5380568 w 12192000"/>
              <a:gd name="connsiteY6" fmla="*/ 6610662 h 6610662"/>
              <a:gd name="connsiteX7" fmla="*/ 3892062 w 12192000"/>
              <a:gd name="connsiteY7" fmla="*/ 6610662 h 6610662"/>
              <a:gd name="connsiteX8" fmla="*/ 3892062 w 12192000"/>
              <a:gd name="connsiteY8" fmla="*/ 6432062 h 6610662"/>
              <a:gd name="connsiteX9" fmla="*/ 762000 w 12192000"/>
              <a:gd name="connsiteY9" fmla="*/ 6432062 h 6610662"/>
              <a:gd name="connsiteX10" fmla="*/ 762000 w 12192000"/>
              <a:gd name="connsiteY10" fmla="*/ 6610662 h 6610662"/>
              <a:gd name="connsiteX11" fmla="*/ 0 w 12192000"/>
              <a:gd name="connsiteY11" fmla="*/ 6610662 h 661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610662">
                <a:moveTo>
                  <a:pt x="0" y="0"/>
                </a:moveTo>
                <a:lnTo>
                  <a:pt x="12192000" y="0"/>
                </a:lnTo>
                <a:lnTo>
                  <a:pt x="12192000" y="6610662"/>
                </a:lnTo>
                <a:lnTo>
                  <a:pt x="11769969" y="6610662"/>
                </a:lnTo>
                <a:lnTo>
                  <a:pt x="11769969" y="6373446"/>
                </a:lnTo>
                <a:lnTo>
                  <a:pt x="5380568" y="6373446"/>
                </a:lnTo>
                <a:lnTo>
                  <a:pt x="5380568" y="6610662"/>
                </a:lnTo>
                <a:lnTo>
                  <a:pt x="3892062" y="6610662"/>
                </a:lnTo>
                <a:lnTo>
                  <a:pt x="3892062" y="6432062"/>
                </a:lnTo>
                <a:lnTo>
                  <a:pt x="762000" y="6432062"/>
                </a:lnTo>
                <a:lnTo>
                  <a:pt x="762000" y="6610662"/>
                </a:lnTo>
                <a:lnTo>
                  <a:pt x="0" y="6610662"/>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de-DE" dirty="0"/>
              <a:t>       </a:t>
            </a:r>
          </a:p>
        </p:txBody>
      </p:sp>
      <p:sp>
        <p:nvSpPr>
          <p:cNvPr id="2" name="Textplatzhalter 25">
            <a:extLst>
              <a:ext uri="{FF2B5EF4-FFF2-40B4-BE49-F238E27FC236}">
                <a16:creationId xmlns:a16="http://schemas.microsoft.com/office/drawing/2014/main" id="{EE38DE3C-3865-CEC9-3BD2-62489E167C04}"/>
              </a:ext>
            </a:extLst>
          </p:cNvPr>
          <p:cNvSpPr>
            <a:spLocks noGrp="1"/>
          </p:cNvSpPr>
          <p:nvPr>
            <p:ph type="body" sz="quarter" idx="12"/>
          </p:nvPr>
        </p:nvSpPr>
        <p:spPr>
          <a:xfrm>
            <a:off x="793394" y="968814"/>
            <a:ext cx="9038414" cy="1349408"/>
          </a:xfrm>
          <a:prstGeom prst="rect">
            <a:avLst/>
          </a:prstGeom>
        </p:spPr>
        <p:txBody>
          <a:bodyPr wrap="square" lIns="0" tIns="0" rIns="0" bIns="0">
            <a:spAutoFit/>
          </a:bodyPr>
          <a:lstStyle>
            <a:lvl1pPr marL="0" indent="0">
              <a:lnSpc>
                <a:spcPts val="5200"/>
              </a:lnSpc>
              <a:spcBef>
                <a:spcPts val="0"/>
              </a:spcBef>
              <a:buNone/>
              <a:defRPr sz="5400" b="1" i="0" cap="all" baseline="0">
                <a:solidFill>
                  <a:srgbClr val="981E32"/>
                </a:solidFill>
                <a:latin typeface="Arial Black" panose="020B0604020202020204" pitchFamily="34" charset="0"/>
                <a:cs typeface="Arial Black" panose="020B0604020202020204" pitchFamily="34" charset="0"/>
              </a:defRPr>
            </a:lvl1pPr>
            <a:lvl2pPr indent="0">
              <a:lnSpc>
                <a:spcPts val="5200"/>
              </a:lnSpc>
              <a:buNone/>
              <a:defRPr sz="5400" b="1" i="0" cap="all" baseline="0">
                <a:solidFill>
                  <a:schemeClr val="bg1"/>
                </a:solidFill>
                <a:latin typeface="Arial Black" panose="020B0604020202020204" pitchFamily="34" charset="0"/>
                <a:cs typeface="Arial Black" panose="020B0604020202020204" pitchFamily="34" charset="0"/>
              </a:defRPr>
            </a:lvl2pPr>
            <a:lvl3pPr indent="0">
              <a:lnSpc>
                <a:spcPts val="5200"/>
              </a:lnSpc>
              <a:buNone/>
              <a:defRPr sz="5400" b="1" i="0" cap="all" baseline="0">
                <a:solidFill>
                  <a:schemeClr val="bg1"/>
                </a:solidFill>
                <a:latin typeface="Arial Black" panose="020B0604020202020204" pitchFamily="34" charset="0"/>
                <a:cs typeface="Arial Black" panose="020B0604020202020204" pitchFamily="34" charset="0"/>
              </a:defRPr>
            </a:lvl3pPr>
            <a:lvl4pPr indent="0">
              <a:lnSpc>
                <a:spcPts val="5200"/>
              </a:lnSpc>
              <a:buNone/>
              <a:defRPr sz="5400" b="1" i="0" cap="all" baseline="0">
                <a:solidFill>
                  <a:schemeClr val="bg1"/>
                </a:solidFill>
                <a:latin typeface="Arial Black" panose="020B0604020202020204" pitchFamily="34" charset="0"/>
                <a:cs typeface="Arial Black" panose="020B0604020202020204" pitchFamily="34" charset="0"/>
              </a:defRPr>
            </a:lvl4pPr>
            <a:lvl5pPr indent="0">
              <a:lnSpc>
                <a:spcPts val="5200"/>
              </a:lnSpc>
              <a:buNone/>
              <a:defRPr sz="5400" b="1" i="0" cap="all" baseline="0">
                <a:solidFill>
                  <a:schemeClr val="bg1"/>
                </a:solidFill>
                <a:latin typeface="Arial Black" panose="020B0604020202020204" pitchFamily="34" charset="0"/>
                <a:cs typeface="Arial Black" panose="020B0604020202020204" pitchFamily="34" charset="0"/>
              </a:defRPr>
            </a:lvl5pPr>
          </a:lstStyle>
          <a:p>
            <a:pPr lvl="0"/>
            <a:r>
              <a:rPr lang="de-DE" dirty="0"/>
              <a:t>Mastertextformat bearbeiten</a:t>
            </a:r>
          </a:p>
        </p:txBody>
      </p:sp>
      <p:sp>
        <p:nvSpPr>
          <p:cNvPr id="3" name="Textplatzhalter 30">
            <a:extLst>
              <a:ext uri="{FF2B5EF4-FFF2-40B4-BE49-F238E27FC236}">
                <a16:creationId xmlns:a16="http://schemas.microsoft.com/office/drawing/2014/main" id="{C74DE3AA-F503-08A3-D9AE-08658F094CD8}"/>
              </a:ext>
            </a:extLst>
          </p:cNvPr>
          <p:cNvSpPr>
            <a:spLocks noGrp="1"/>
          </p:cNvSpPr>
          <p:nvPr>
            <p:ph type="body" sz="quarter" idx="13"/>
          </p:nvPr>
        </p:nvSpPr>
        <p:spPr>
          <a:xfrm>
            <a:off x="843816" y="2896759"/>
            <a:ext cx="4854575" cy="820738"/>
          </a:xfrm>
          <a:prstGeom prst="rect">
            <a:avLst/>
          </a:prstGeom>
        </p:spPr>
        <p:txBody>
          <a:bodyPr lIns="0" tIns="0" rIns="0" bIns="0">
            <a:spAutoFit/>
          </a:bodyPr>
          <a:lstStyle>
            <a:lvl1pPr marL="0" indent="0">
              <a:lnSpc>
                <a:spcPts val="3150"/>
              </a:lnSpc>
              <a:spcBef>
                <a:spcPts val="0"/>
              </a:spcBef>
              <a:buNone/>
              <a:defRPr sz="3250" cap="all" baseline="0">
                <a:solidFill>
                  <a:srgbClr val="AFB6BD"/>
                </a:solidFill>
                <a:latin typeface="Arial" panose="020B0604020202020204" pitchFamily="34" charset="0"/>
              </a:defRPr>
            </a:lvl1pPr>
          </a:lstStyle>
          <a:p>
            <a:pPr lvl="0"/>
            <a:r>
              <a:rPr lang="de-DE" dirty="0"/>
              <a:t>Mastertextformat bearbeiten</a:t>
            </a:r>
          </a:p>
        </p:txBody>
      </p:sp>
      <p:sp>
        <p:nvSpPr>
          <p:cNvPr id="5" name="Rechteck 4">
            <a:extLst>
              <a:ext uri="{FF2B5EF4-FFF2-40B4-BE49-F238E27FC236}">
                <a16:creationId xmlns:a16="http://schemas.microsoft.com/office/drawing/2014/main" id="{B5F182B7-17D3-A85D-9127-599461641F9E}"/>
              </a:ext>
            </a:extLst>
          </p:cNvPr>
          <p:cNvSpPr/>
          <p:nvPr userDrawn="1"/>
        </p:nvSpPr>
        <p:spPr>
          <a:xfrm>
            <a:off x="843816" y="2455434"/>
            <a:ext cx="1244514" cy="1075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81E32"/>
              </a:solidFill>
            </a:endParaRPr>
          </a:p>
        </p:txBody>
      </p:sp>
      <p:sp>
        <p:nvSpPr>
          <p:cNvPr id="7" name="Fußzeilenplatzhalter 2">
            <a:extLst>
              <a:ext uri="{FF2B5EF4-FFF2-40B4-BE49-F238E27FC236}">
                <a16:creationId xmlns:a16="http://schemas.microsoft.com/office/drawing/2014/main" id="{AB65F899-8B5D-0BCC-3EEF-54EDF542E2AC}"/>
              </a:ext>
            </a:extLst>
          </p:cNvPr>
          <p:cNvSpPr>
            <a:spLocks noGrp="1"/>
          </p:cNvSpPr>
          <p:nvPr>
            <p:ph type="ftr" sz="quarter" idx="20"/>
          </p:nvPr>
        </p:nvSpPr>
        <p:spPr>
          <a:xfrm>
            <a:off x="3251497" y="6410896"/>
            <a:ext cx="6480000" cy="360000"/>
          </a:xfrm>
          <a:prstGeom prst="rect">
            <a:avLst/>
          </a:prstGeom>
        </p:spPr>
        <p:txBody>
          <a:bodyPr/>
          <a:lstStyle/>
          <a:p>
            <a:r>
              <a:rPr lang="de-DE" smtClean="0"/>
              <a:t>Information zu den Elektronischen Begleitinformationen Städtebauförderung </a:t>
            </a:r>
            <a:endParaRPr lang="de-DE" dirty="0"/>
          </a:p>
        </p:txBody>
      </p:sp>
    </p:spTree>
    <p:extLst>
      <p:ext uri="{BB962C8B-B14F-4D97-AF65-F5344CB8AC3E}">
        <p14:creationId xmlns:p14="http://schemas.microsoft.com/office/powerpoint/2010/main" val="341112028"/>
      </p:ext>
    </p:extLst>
  </p:cSld>
  <p:clrMapOvr>
    <a:masterClrMapping/>
  </p:clrMapOvr>
  <p:transition spd="slow">
    <p:wipe dir="u"/>
  </p:transition>
  <p:timing>
    <p:tnLst>
      <p:par>
        <p:cTn id="1" dur="indefinite" restart="never" nodeType="tmRoot"/>
      </p:par>
    </p:tnLst>
  </p:timing>
  <p:extLst mod="1">
    <p:ext uri="{DCECCB84-F9BA-43D5-87BE-67443E8EF086}">
      <p15:sldGuideLst xmlns:p15="http://schemas.microsoft.com/office/powerpoint/2012/main">
        <p15:guide id="1" orient="horz" pos="4042">
          <p15:clr>
            <a:srgbClr val="FBAE40"/>
          </p15:clr>
        </p15:guide>
        <p15:guide id="2" pos="483">
          <p15:clr>
            <a:srgbClr val="FBAE40"/>
          </p15:clr>
        </p15:guide>
        <p15:guide id="3" pos="2457">
          <p15:clr>
            <a:srgbClr val="FBAE40"/>
          </p15:clr>
        </p15:guide>
        <p15:guide id="4" orient="horz" pos="41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ild_vollflaechig">
    <p:spTree>
      <p:nvGrpSpPr>
        <p:cNvPr id="1" name=""/>
        <p:cNvGrpSpPr/>
        <p:nvPr/>
      </p:nvGrpSpPr>
      <p:grpSpPr>
        <a:xfrm>
          <a:off x="0" y="0"/>
          <a:ext cx="0" cy="0"/>
          <a:chOff x="0" y="0"/>
          <a:chExt cx="0" cy="0"/>
        </a:xfrm>
      </p:grpSpPr>
      <p:sp>
        <p:nvSpPr>
          <p:cNvPr id="13" name="Bildplatzhalter 13">
            <a:extLst>
              <a:ext uri="{FF2B5EF4-FFF2-40B4-BE49-F238E27FC236}">
                <a16:creationId xmlns:a16="http://schemas.microsoft.com/office/drawing/2014/main" id="{F0B1A071-9601-AD47-0A2E-A83FAA6BFEC2}"/>
              </a:ext>
            </a:extLst>
          </p:cNvPr>
          <p:cNvSpPr>
            <a:spLocks noGrp="1"/>
          </p:cNvSpPr>
          <p:nvPr>
            <p:ph type="pic" sz="quarter" idx="17" hasCustomPrompt="1"/>
          </p:nvPr>
        </p:nvSpPr>
        <p:spPr>
          <a:xfrm>
            <a:off x="-7952" y="1"/>
            <a:ext cx="12199952" cy="6375399"/>
          </a:xfrm>
          <a:custGeom>
            <a:avLst/>
            <a:gdLst>
              <a:gd name="connsiteX0" fmla="*/ 0 w 12192000"/>
              <a:gd name="connsiteY0" fmla="*/ 0 h 6610662"/>
              <a:gd name="connsiteX1" fmla="*/ 12192000 w 12192000"/>
              <a:gd name="connsiteY1" fmla="*/ 0 h 6610662"/>
              <a:gd name="connsiteX2" fmla="*/ 12192000 w 12192000"/>
              <a:gd name="connsiteY2" fmla="*/ 6610662 h 6610662"/>
              <a:gd name="connsiteX3" fmla="*/ 0 w 12192000"/>
              <a:gd name="connsiteY3" fmla="*/ 6610662 h 6610662"/>
              <a:gd name="connsiteX4" fmla="*/ 0 w 12192000"/>
              <a:gd name="connsiteY4" fmla="*/ 0 h 6610662"/>
              <a:gd name="connsiteX0" fmla="*/ 0 w 12192000"/>
              <a:gd name="connsiteY0" fmla="*/ 0 h 6610662"/>
              <a:gd name="connsiteX1" fmla="*/ 12192000 w 12192000"/>
              <a:gd name="connsiteY1" fmla="*/ 0 h 6610662"/>
              <a:gd name="connsiteX2" fmla="*/ 12192000 w 12192000"/>
              <a:gd name="connsiteY2" fmla="*/ 6610662 h 6610662"/>
              <a:gd name="connsiteX3" fmla="*/ 756000 w 12192000"/>
              <a:gd name="connsiteY3" fmla="*/ 6609600 h 6610662"/>
              <a:gd name="connsiteX4" fmla="*/ 0 w 12192000"/>
              <a:gd name="connsiteY4" fmla="*/ 6610662 h 6610662"/>
              <a:gd name="connsiteX5" fmla="*/ 0 w 12192000"/>
              <a:gd name="connsiteY5" fmla="*/ 0 h 6610662"/>
              <a:gd name="connsiteX0" fmla="*/ 0 w 12192000"/>
              <a:gd name="connsiteY0" fmla="*/ 0 h 6610662"/>
              <a:gd name="connsiteX1" fmla="*/ 12192000 w 12192000"/>
              <a:gd name="connsiteY1" fmla="*/ 0 h 6610662"/>
              <a:gd name="connsiteX2" fmla="*/ 12192000 w 12192000"/>
              <a:gd name="connsiteY2" fmla="*/ 6610662 h 6610662"/>
              <a:gd name="connsiteX3" fmla="*/ 4154400 w 12192000"/>
              <a:gd name="connsiteY3" fmla="*/ 6609600 h 6610662"/>
              <a:gd name="connsiteX4" fmla="*/ 756000 w 12192000"/>
              <a:gd name="connsiteY4" fmla="*/ 6609600 h 6610662"/>
              <a:gd name="connsiteX5" fmla="*/ 0 w 12192000"/>
              <a:gd name="connsiteY5" fmla="*/ 6610662 h 6610662"/>
              <a:gd name="connsiteX6" fmla="*/ 0 w 12192000"/>
              <a:gd name="connsiteY6" fmla="*/ 0 h 6610662"/>
              <a:gd name="connsiteX0" fmla="*/ 0 w 12192000"/>
              <a:gd name="connsiteY0" fmla="*/ 0 h 6610662"/>
              <a:gd name="connsiteX1" fmla="*/ 12192000 w 12192000"/>
              <a:gd name="connsiteY1" fmla="*/ 0 h 6610662"/>
              <a:gd name="connsiteX2" fmla="*/ 12192000 w 12192000"/>
              <a:gd name="connsiteY2" fmla="*/ 6610662 h 6610662"/>
              <a:gd name="connsiteX3" fmla="*/ 4586400 w 12192000"/>
              <a:gd name="connsiteY3" fmla="*/ 6609600 h 6610662"/>
              <a:gd name="connsiteX4" fmla="*/ 4154400 w 12192000"/>
              <a:gd name="connsiteY4" fmla="*/ 6609600 h 6610662"/>
              <a:gd name="connsiteX5" fmla="*/ 756000 w 12192000"/>
              <a:gd name="connsiteY5" fmla="*/ 6609600 h 6610662"/>
              <a:gd name="connsiteX6" fmla="*/ 0 w 12192000"/>
              <a:gd name="connsiteY6" fmla="*/ 6610662 h 6610662"/>
              <a:gd name="connsiteX7" fmla="*/ 0 w 12192000"/>
              <a:gd name="connsiteY7" fmla="*/ 0 h 6610662"/>
              <a:gd name="connsiteX0" fmla="*/ 0 w 12192000"/>
              <a:gd name="connsiteY0" fmla="*/ 0 h 6610662"/>
              <a:gd name="connsiteX1" fmla="*/ 12192000 w 12192000"/>
              <a:gd name="connsiteY1" fmla="*/ 0 h 6610662"/>
              <a:gd name="connsiteX2" fmla="*/ 12192000 w 12192000"/>
              <a:gd name="connsiteY2" fmla="*/ 6610662 h 6610662"/>
              <a:gd name="connsiteX3" fmla="*/ 4708800 w 12192000"/>
              <a:gd name="connsiteY3" fmla="*/ 6609600 h 6610662"/>
              <a:gd name="connsiteX4" fmla="*/ 4586400 w 12192000"/>
              <a:gd name="connsiteY4" fmla="*/ 6609600 h 6610662"/>
              <a:gd name="connsiteX5" fmla="*/ 4154400 w 12192000"/>
              <a:gd name="connsiteY5" fmla="*/ 6609600 h 6610662"/>
              <a:gd name="connsiteX6" fmla="*/ 756000 w 12192000"/>
              <a:gd name="connsiteY6" fmla="*/ 6609600 h 6610662"/>
              <a:gd name="connsiteX7" fmla="*/ 0 w 12192000"/>
              <a:gd name="connsiteY7" fmla="*/ 6610662 h 6610662"/>
              <a:gd name="connsiteX8" fmla="*/ 0 w 12192000"/>
              <a:gd name="connsiteY8" fmla="*/ 0 h 6610662"/>
              <a:gd name="connsiteX0" fmla="*/ 0 w 12192000"/>
              <a:gd name="connsiteY0" fmla="*/ 0 h 6610662"/>
              <a:gd name="connsiteX1" fmla="*/ 12192000 w 12192000"/>
              <a:gd name="connsiteY1" fmla="*/ 0 h 6610662"/>
              <a:gd name="connsiteX2" fmla="*/ 12192000 w 12192000"/>
              <a:gd name="connsiteY2" fmla="*/ 6610662 h 6610662"/>
              <a:gd name="connsiteX3" fmla="*/ 4708800 w 12192000"/>
              <a:gd name="connsiteY3" fmla="*/ 6609600 h 6610662"/>
              <a:gd name="connsiteX4" fmla="*/ 4586400 w 12192000"/>
              <a:gd name="connsiteY4" fmla="*/ 6609600 h 6610662"/>
              <a:gd name="connsiteX5" fmla="*/ 727200 w 12192000"/>
              <a:gd name="connsiteY5" fmla="*/ 6422400 h 6610662"/>
              <a:gd name="connsiteX6" fmla="*/ 756000 w 12192000"/>
              <a:gd name="connsiteY6" fmla="*/ 6609600 h 6610662"/>
              <a:gd name="connsiteX7" fmla="*/ 0 w 12192000"/>
              <a:gd name="connsiteY7" fmla="*/ 6610662 h 6610662"/>
              <a:gd name="connsiteX8" fmla="*/ 0 w 12192000"/>
              <a:gd name="connsiteY8" fmla="*/ 0 h 6610662"/>
              <a:gd name="connsiteX0" fmla="*/ 0 w 12192000"/>
              <a:gd name="connsiteY0" fmla="*/ 0 h 6610662"/>
              <a:gd name="connsiteX1" fmla="*/ 12192000 w 12192000"/>
              <a:gd name="connsiteY1" fmla="*/ 0 h 6610662"/>
              <a:gd name="connsiteX2" fmla="*/ 12192000 w 12192000"/>
              <a:gd name="connsiteY2" fmla="*/ 6610662 h 6610662"/>
              <a:gd name="connsiteX3" fmla="*/ 4708800 w 12192000"/>
              <a:gd name="connsiteY3" fmla="*/ 6609600 h 6610662"/>
              <a:gd name="connsiteX4" fmla="*/ 3888000 w 12192000"/>
              <a:gd name="connsiteY4" fmla="*/ 6436800 h 6610662"/>
              <a:gd name="connsiteX5" fmla="*/ 727200 w 12192000"/>
              <a:gd name="connsiteY5" fmla="*/ 6422400 h 6610662"/>
              <a:gd name="connsiteX6" fmla="*/ 756000 w 12192000"/>
              <a:gd name="connsiteY6" fmla="*/ 6609600 h 6610662"/>
              <a:gd name="connsiteX7" fmla="*/ 0 w 12192000"/>
              <a:gd name="connsiteY7" fmla="*/ 6610662 h 6610662"/>
              <a:gd name="connsiteX8" fmla="*/ 0 w 12192000"/>
              <a:gd name="connsiteY8" fmla="*/ 0 h 6610662"/>
              <a:gd name="connsiteX0" fmla="*/ 0 w 12192000"/>
              <a:gd name="connsiteY0" fmla="*/ 0 h 6652800"/>
              <a:gd name="connsiteX1" fmla="*/ 12192000 w 12192000"/>
              <a:gd name="connsiteY1" fmla="*/ 0 h 6652800"/>
              <a:gd name="connsiteX2" fmla="*/ 12192000 w 12192000"/>
              <a:gd name="connsiteY2" fmla="*/ 6610662 h 6652800"/>
              <a:gd name="connsiteX3" fmla="*/ 3924000 w 12192000"/>
              <a:gd name="connsiteY3" fmla="*/ 6652800 h 6652800"/>
              <a:gd name="connsiteX4" fmla="*/ 3888000 w 12192000"/>
              <a:gd name="connsiteY4" fmla="*/ 6436800 h 6652800"/>
              <a:gd name="connsiteX5" fmla="*/ 727200 w 12192000"/>
              <a:gd name="connsiteY5" fmla="*/ 6422400 h 6652800"/>
              <a:gd name="connsiteX6" fmla="*/ 756000 w 12192000"/>
              <a:gd name="connsiteY6" fmla="*/ 6609600 h 6652800"/>
              <a:gd name="connsiteX7" fmla="*/ 0 w 12192000"/>
              <a:gd name="connsiteY7" fmla="*/ 6610662 h 6652800"/>
              <a:gd name="connsiteX8" fmla="*/ 0 w 12192000"/>
              <a:gd name="connsiteY8" fmla="*/ 0 h 6652800"/>
              <a:gd name="connsiteX0" fmla="*/ 0 w 12192000"/>
              <a:gd name="connsiteY0" fmla="*/ 0 h 6652800"/>
              <a:gd name="connsiteX1" fmla="*/ 12192000 w 12192000"/>
              <a:gd name="connsiteY1" fmla="*/ 0 h 6652800"/>
              <a:gd name="connsiteX2" fmla="*/ 12192000 w 12192000"/>
              <a:gd name="connsiteY2" fmla="*/ 6610662 h 6652800"/>
              <a:gd name="connsiteX3" fmla="*/ 3924000 w 12192000"/>
              <a:gd name="connsiteY3" fmla="*/ 6652800 h 6652800"/>
              <a:gd name="connsiteX4" fmla="*/ 3888000 w 12192000"/>
              <a:gd name="connsiteY4" fmla="*/ 6436800 h 6652800"/>
              <a:gd name="connsiteX5" fmla="*/ 759005 w 12192000"/>
              <a:gd name="connsiteY5" fmla="*/ 6422400 h 6652800"/>
              <a:gd name="connsiteX6" fmla="*/ 756000 w 12192000"/>
              <a:gd name="connsiteY6" fmla="*/ 6609600 h 6652800"/>
              <a:gd name="connsiteX7" fmla="*/ 0 w 12192000"/>
              <a:gd name="connsiteY7" fmla="*/ 6610662 h 6652800"/>
              <a:gd name="connsiteX8" fmla="*/ 0 w 12192000"/>
              <a:gd name="connsiteY8" fmla="*/ 0 h 6652800"/>
              <a:gd name="connsiteX0" fmla="*/ 0 w 12192000"/>
              <a:gd name="connsiteY0" fmla="*/ 0 h 6652800"/>
              <a:gd name="connsiteX1" fmla="*/ 12192000 w 12192000"/>
              <a:gd name="connsiteY1" fmla="*/ 0 h 6652800"/>
              <a:gd name="connsiteX2" fmla="*/ 12192000 w 12192000"/>
              <a:gd name="connsiteY2" fmla="*/ 6610662 h 6652800"/>
              <a:gd name="connsiteX3" fmla="*/ 3924000 w 12192000"/>
              <a:gd name="connsiteY3" fmla="*/ 6652800 h 6652800"/>
              <a:gd name="connsiteX4" fmla="*/ 3888000 w 12192000"/>
              <a:gd name="connsiteY4" fmla="*/ 6436800 h 6652800"/>
              <a:gd name="connsiteX5" fmla="*/ 759005 w 12192000"/>
              <a:gd name="connsiteY5" fmla="*/ 6422400 h 6652800"/>
              <a:gd name="connsiteX6" fmla="*/ 771903 w 12192000"/>
              <a:gd name="connsiteY6" fmla="*/ 6617551 h 6652800"/>
              <a:gd name="connsiteX7" fmla="*/ 0 w 12192000"/>
              <a:gd name="connsiteY7" fmla="*/ 6610662 h 6652800"/>
              <a:gd name="connsiteX8" fmla="*/ 0 w 12192000"/>
              <a:gd name="connsiteY8" fmla="*/ 0 h 6652800"/>
              <a:gd name="connsiteX0" fmla="*/ 7952 w 12199952"/>
              <a:gd name="connsiteY0" fmla="*/ 0 h 6652800"/>
              <a:gd name="connsiteX1" fmla="*/ 12199952 w 12199952"/>
              <a:gd name="connsiteY1" fmla="*/ 0 h 6652800"/>
              <a:gd name="connsiteX2" fmla="*/ 12199952 w 12199952"/>
              <a:gd name="connsiteY2" fmla="*/ 6610662 h 6652800"/>
              <a:gd name="connsiteX3" fmla="*/ 3931952 w 12199952"/>
              <a:gd name="connsiteY3" fmla="*/ 6652800 h 6652800"/>
              <a:gd name="connsiteX4" fmla="*/ 3895952 w 12199952"/>
              <a:gd name="connsiteY4" fmla="*/ 6436800 h 6652800"/>
              <a:gd name="connsiteX5" fmla="*/ 766957 w 12199952"/>
              <a:gd name="connsiteY5" fmla="*/ 6422400 h 6652800"/>
              <a:gd name="connsiteX6" fmla="*/ 779855 w 12199952"/>
              <a:gd name="connsiteY6" fmla="*/ 6617551 h 6652800"/>
              <a:gd name="connsiteX7" fmla="*/ 0 w 12199952"/>
              <a:gd name="connsiteY7" fmla="*/ 6610662 h 6652800"/>
              <a:gd name="connsiteX8" fmla="*/ 7952 w 12199952"/>
              <a:gd name="connsiteY8" fmla="*/ 0 h 6652800"/>
              <a:gd name="connsiteX0" fmla="*/ 7952 w 12199952"/>
              <a:gd name="connsiteY0" fmla="*/ 0 h 6652800"/>
              <a:gd name="connsiteX1" fmla="*/ 12199952 w 12199952"/>
              <a:gd name="connsiteY1" fmla="*/ 0 h 6652800"/>
              <a:gd name="connsiteX2" fmla="*/ 12199952 w 12199952"/>
              <a:gd name="connsiteY2" fmla="*/ 6610662 h 6652800"/>
              <a:gd name="connsiteX3" fmla="*/ 3931952 w 12199952"/>
              <a:gd name="connsiteY3" fmla="*/ 6652800 h 6652800"/>
              <a:gd name="connsiteX4" fmla="*/ 3895952 w 12199952"/>
              <a:gd name="connsiteY4" fmla="*/ 6436800 h 6652800"/>
              <a:gd name="connsiteX5" fmla="*/ 766957 w 12199952"/>
              <a:gd name="connsiteY5" fmla="*/ 6422400 h 6652800"/>
              <a:gd name="connsiteX6" fmla="*/ 771904 w 12199952"/>
              <a:gd name="connsiteY6" fmla="*/ 6609599 h 6652800"/>
              <a:gd name="connsiteX7" fmla="*/ 0 w 12199952"/>
              <a:gd name="connsiteY7" fmla="*/ 6610662 h 6652800"/>
              <a:gd name="connsiteX8" fmla="*/ 7952 w 12199952"/>
              <a:gd name="connsiteY8" fmla="*/ 0 h 6652800"/>
              <a:gd name="connsiteX0" fmla="*/ 7952 w 12199952"/>
              <a:gd name="connsiteY0" fmla="*/ 0 h 6652800"/>
              <a:gd name="connsiteX1" fmla="*/ 12199952 w 12199952"/>
              <a:gd name="connsiteY1" fmla="*/ 0 h 6652800"/>
              <a:gd name="connsiteX2" fmla="*/ 12199952 w 12199952"/>
              <a:gd name="connsiteY2" fmla="*/ 6610662 h 6652800"/>
              <a:gd name="connsiteX3" fmla="*/ 3931952 w 12199952"/>
              <a:gd name="connsiteY3" fmla="*/ 6652800 h 6652800"/>
              <a:gd name="connsiteX4" fmla="*/ 3895952 w 12199952"/>
              <a:gd name="connsiteY4" fmla="*/ 6420897 h 6652800"/>
              <a:gd name="connsiteX5" fmla="*/ 766957 w 12199952"/>
              <a:gd name="connsiteY5" fmla="*/ 6422400 h 6652800"/>
              <a:gd name="connsiteX6" fmla="*/ 771904 w 12199952"/>
              <a:gd name="connsiteY6" fmla="*/ 6609599 h 6652800"/>
              <a:gd name="connsiteX7" fmla="*/ 0 w 12199952"/>
              <a:gd name="connsiteY7" fmla="*/ 6610662 h 6652800"/>
              <a:gd name="connsiteX8" fmla="*/ 7952 w 12199952"/>
              <a:gd name="connsiteY8" fmla="*/ 0 h 6652800"/>
              <a:gd name="connsiteX0" fmla="*/ 7952 w 12199952"/>
              <a:gd name="connsiteY0" fmla="*/ 0 h 6613044"/>
              <a:gd name="connsiteX1" fmla="*/ 12199952 w 12199952"/>
              <a:gd name="connsiteY1" fmla="*/ 0 h 6613044"/>
              <a:gd name="connsiteX2" fmla="*/ 12199952 w 12199952"/>
              <a:gd name="connsiteY2" fmla="*/ 6610662 h 6613044"/>
              <a:gd name="connsiteX3" fmla="*/ 3900146 w 12199952"/>
              <a:gd name="connsiteY3" fmla="*/ 6613044 h 6613044"/>
              <a:gd name="connsiteX4" fmla="*/ 3895952 w 12199952"/>
              <a:gd name="connsiteY4" fmla="*/ 6420897 h 6613044"/>
              <a:gd name="connsiteX5" fmla="*/ 766957 w 12199952"/>
              <a:gd name="connsiteY5" fmla="*/ 6422400 h 6613044"/>
              <a:gd name="connsiteX6" fmla="*/ 771904 w 12199952"/>
              <a:gd name="connsiteY6" fmla="*/ 6609599 h 6613044"/>
              <a:gd name="connsiteX7" fmla="*/ 0 w 12199952"/>
              <a:gd name="connsiteY7" fmla="*/ 6610662 h 6613044"/>
              <a:gd name="connsiteX8" fmla="*/ 7952 w 12199952"/>
              <a:gd name="connsiteY8" fmla="*/ 0 h 6613044"/>
              <a:gd name="connsiteX0" fmla="*/ 7952 w 12199952"/>
              <a:gd name="connsiteY0" fmla="*/ 0 h 6613044"/>
              <a:gd name="connsiteX1" fmla="*/ 12199952 w 12199952"/>
              <a:gd name="connsiteY1" fmla="*/ 0 h 6613044"/>
              <a:gd name="connsiteX2" fmla="*/ 12199952 w 12199952"/>
              <a:gd name="connsiteY2" fmla="*/ 6610662 h 6613044"/>
              <a:gd name="connsiteX3" fmla="*/ 3900146 w 12199952"/>
              <a:gd name="connsiteY3" fmla="*/ 6613044 h 6613044"/>
              <a:gd name="connsiteX4" fmla="*/ 3911450 w 12199952"/>
              <a:gd name="connsiteY4" fmla="*/ 6415731 h 6613044"/>
              <a:gd name="connsiteX5" fmla="*/ 766957 w 12199952"/>
              <a:gd name="connsiteY5" fmla="*/ 6422400 h 6613044"/>
              <a:gd name="connsiteX6" fmla="*/ 771904 w 12199952"/>
              <a:gd name="connsiteY6" fmla="*/ 6609599 h 6613044"/>
              <a:gd name="connsiteX7" fmla="*/ 0 w 12199952"/>
              <a:gd name="connsiteY7" fmla="*/ 6610662 h 6613044"/>
              <a:gd name="connsiteX8" fmla="*/ 7952 w 12199952"/>
              <a:gd name="connsiteY8" fmla="*/ 0 h 6613044"/>
              <a:gd name="connsiteX0" fmla="*/ 7952 w 12199952"/>
              <a:gd name="connsiteY0" fmla="*/ 0 h 6610662"/>
              <a:gd name="connsiteX1" fmla="*/ 12199952 w 12199952"/>
              <a:gd name="connsiteY1" fmla="*/ 0 h 6610662"/>
              <a:gd name="connsiteX2" fmla="*/ 12199952 w 12199952"/>
              <a:gd name="connsiteY2" fmla="*/ 6610662 h 6610662"/>
              <a:gd name="connsiteX3" fmla="*/ 3894980 w 12199952"/>
              <a:gd name="connsiteY3" fmla="*/ 6602712 h 6610662"/>
              <a:gd name="connsiteX4" fmla="*/ 3911450 w 12199952"/>
              <a:gd name="connsiteY4" fmla="*/ 6415731 h 6610662"/>
              <a:gd name="connsiteX5" fmla="*/ 766957 w 12199952"/>
              <a:gd name="connsiteY5" fmla="*/ 6422400 h 6610662"/>
              <a:gd name="connsiteX6" fmla="*/ 771904 w 12199952"/>
              <a:gd name="connsiteY6" fmla="*/ 6609599 h 6610662"/>
              <a:gd name="connsiteX7" fmla="*/ 0 w 12199952"/>
              <a:gd name="connsiteY7" fmla="*/ 6610662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1450 w 12199952"/>
              <a:gd name="connsiteY4" fmla="*/ 6415731 h 6610662"/>
              <a:gd name="connsiteX5" fmla="*/ 766957 w 12199952"/>
              <a:gd name="connsiteY5" fmla="*/ 6422400 h 6610662"/>
              <a:gd name="connsiteX6" fmla="*/ 771904 w 12199952"/>
              <a:gd name="connsiteY6" fmla="*/ 6609599 h 6610662"/>
              <a:gd name="connsiteX7" fmla="*/ 0 w 12199952"/>
              <a:gd name="connsiteY7" fmla="*/ 6610662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6957 w 12199952"/>
              <a:gd name="connsiteY5" fmla="*/ 6422400 h 6610662"/>
              <a:gd name="connsiteX6" fmla="*/ 771904 w 12199952"/>
              <a:gd name="connsiteY6" fmla="*/ 6609599 h 6610662"/>
              <a:gd name="connsiteX7" fmla="*/ 0 w 12199952"/>
              <a:gd name="connsiteY7" fmla="*/ 6610662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1791 w 12199952"/>
              <a:gd name="connsiteY5" fmla="*/ 6422400 h 6610662"/>
              <a:gd name="connsiteX6" fmla="*/ 771904 w 12199952"/>
              <a:gd name="connsiteY6" fmla="*/ 6609599 h 6610662"/>
              <a:gd name="connsiteX7" fmla="*/ 0 w 12199952"/>
              <a:gd name="connsiteY7" fmla="*/ 6610662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1791 w 12199952"/>
              <a:gd name="connsiteY5" fmla="*/ 6422400 h 6610662"/>
              <a:gd name="connsiteX6" fmla="*/ 756406 w 12199952"/>
              <a:gd name="connsiteY6" fmla="*/ 6604433 h 6610662"/>
              <a:gd name="connsiteX7" fmla="*/ 0 w 12199952"/>
              <a:gd name="connsiteY7" fmla="*/ 6610662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1791 w 12199952"/>
              <a:gd name="connsiteY5" fmla="*/ 6422400 h 6610662"/>
              <a:gd name="connsiteX6" fmla="*/ 777070 w 12199952"/>
              <a:gd name="connsiteY6" fmla="*/ 6604433 h 6610662"/>
              <a:gd name="connsiteX7" fmla="*/ 0 w 12199952"/>
              <a:gd name="connsiteY7" fmla="*/ 6610662 h 6610662"/>
              <a:gd name="connsiteX8" fmla="*/ 7952 w 12199952"/>
              <a:gd name="connsiteY8" fmla="*/ 0 h 6610662"/>
              <a:gd name="connsiteX0" fmla="*/ 13118 w 12205118"/>
              <a:gd name="connsiteY0" fmla="*/ 0 h 6610662"/>
              <a:gd name="connsiteX1" fmla="*/ 12205118 w 12205118"/>
              <a:gd name="connsiteY1" fmla="*/ 0 h 6610662"/>
              <a:gd name="connsiteX2" fmla="*/ 12205118 w 12205118"/>
              <a:gd name="connsiteY2" fmla="*/ 6610662 h 6610662"/>
              <a:gd name="connsiteX3" fmla="*/ 3920810 w 12205118"/>
              <a:gd name="connsiteY3" fmla="*/ 6607878 h 6610662"/>
              <a:gd name="connsiteX4" fmla="*/ 3921782 w 12205118"/>
              <a:gd name="connsiteY4" fmla="*/ 6420897 h 6610662"/>
              <a:gd name="connsiteX5" fmla="*/ 766957 w 12205118"/>
              <a:gd name="connsiteY5" fmla="*/ 6422400 h 6610662"/>
              <a:gd name="connsiteX6" fmla="*/ 782236 w 12205118"/>
              <a:gd name="connsiteY6" fmla="*/ 6604433 h 6610662"/>
              <a:gd name="connsiteX7" fmla="*/ 0 w 12205118"/>
              <a:gd name="connsiteY7" fmla="*/ 6600330 h 6610662"/>
              <a:gd name="connsiteX8" fmla="*/ 13118 w 12205118"/>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1791 w 12199952"/>
              <a:gd name="connsiteY5" fmla="*/ 6422400 h 6610662"/>
              <a:gd name="connsiteX6" fmla="*/ 777070 w 12199952"/>
              <a:gd name="connsiteY6" fmla="*/ 6604433 h 6610662"/>
              <a:gd name="connsiteX7" fmla="*/ 0 w 12199952"/>
              <a:gd name="connsiteY7" fmla="*/ 6600330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1791 w 12199952"/>
              <a:gd name="connsiteY5" fmla="*/ 6422400 h 6610662"/>
              <a:gd name="connsiteX6" fmla="*/ 777070 w 12199952"/>
              <a:gd name="connsiteY6" fmla="*/ 6604433 h 6610662"/>
              <a:gd name="connsiteX7" fmla="*/ 0 w 12199952"/>
              <a:gd name="connsiteY7" fmla="*/ 6600330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1791 w 12199952"/>
              <a:gd name="connsiteY5" fmla="*/ 6422400 h 6610662"/>
              <a:gd name="connsiteX6" fmla="*/ 761572 w 12199952"/>
              <a:gd name="connsiteY6" fmla="*/ 6609599 h 6610662"/>
              <a:gd name="connsiteX7" fmla="*/ 0 w 12199952"/>
              <a:gd name="connsiteY7" fmla="*/ 6600330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6957 w 12199952"/>
              <a:gd name="connsiteY5" fmla="*/ 6427567 h 6610662"/>
              <a:gd name="connsiteX6" fmla="*/ 761572 w 12199952"/>
              <a:gd name="connsiteY6" fmla="*/ 6609599 h 6610662"/>
              <a:gd name="connsiteX7" fmla="*/ 0 w 12199952"/>
              <a:gd name="connsiteY7" fmla="*/ 6600330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6957 w 12199952"/>
              <a:gd name="connsiteY5" fmla="*/ 6427567 h 6610662"/>
              <a:gd name="connsiteX6" fmla="*/ 777070 w 12199952"/>
              <a:gd name="connsiteY6" fmla="*/ 6599267 h 6610662"/>
              <a:gd name="connsiteX7" fmla="*/ 0 w 12199952"/>
              <a:gd name="connsiteY7" fmla="*/ 6600330 h 6610662"/>
              <a:gd name="connsiteX8" fmla="*/ 7952 w 12199952"/>
              <a:gd name="connsiteY8" fmla="*/ 0 h 6610662"/>
              <a:gd name="connsiteX0" fmla="*/ 7952 w 12199952"/>
              <a:gd name="connsiteY0" fmla="*/ 0 h 6612610"/>
              <a:gd name="connsiteX1" fmla="*/ 12199952 w 12199952"/>
              <a:gd name="connsiteY1" fmla="*/ 0 h 6612610"/>
              <a:gd name="connsiteX2" fmla="*/ 12199952 w 12199952"/>
              <a:gd name="connsiteY2" fmla="*/ 6610662 h 6612610"/>
              <a:gd name="connsiteX3" fmla="*/ 5396196 w 12199952"/>
              <a:gd name="connsiteY3" fmla="*/ 6612610 h 6612610"/>
              <a:gd name="connsiteX4" fmla="*/ 3915644 w 12199952"/>
              <a:gd name="connsiteY4" fmla="*/ 6607878 h 6612610"/>
              <a:gd name="connsiteX5" fmla="*/ 3916616 w 12199952"/>
              <a:gd name="connsiteY5" fmla="*/ 6420897 h 6612610"/>
              <a:gd name="connsiteX6" fmla="*/ 766957 w 12199952"/>
              <a:gd name="connsiteY6" fmla="*/ 6427567 h 6612610"/>
              <a:gd name="connsiteX7" fmla="*/ 777070 w 12199952"/>
              <a:gd name="connsiteY7" fmla="*/ 6599267 h 6612610"/>
              <a:gd name="connsiteX8" fmla="*/ 0 w 12199952"/>
              <a:gd name="connsiteY8" fmla="*/ 6600330 h 6612610"/>
              <a:gd name="connsiteX9" fmla="*/ 7952 w 12199952"/>
              <a:gd name="connsiteY9" fmla="*/ 0 h 6612610"/>
              <a:gd name="connsiteX0" fmla="*/ 7952 w 12199952"/>
              <a:gd name="connsiteY0" fmla="*/ 0 h 6612610"/>
              <a:gd name="connsiteX1" fmla="*/ 12199952 w 12199952"/>
              <a:gd name="connsiteY1" fmla="*/ 0 h 6612610"/>
              <a:gd name="connsiteX2" fmla="*/ 12199952 w 12199952"/>
              <a:gd name="connsiteY2" fmla="*/ 6610662 h 6612610"/>
              <a:gd name="connsiteX3" fmla="*/ 5628671 w 12199952"/>
              <a:gd name="connsiteY3" fmla="*/ 6612610 h 6612610"/>
              <a:gd name="connsiteX4" fmla="*/ 5396196 w 12199952"/>
              <a:gd name="connsiteY4" fmla="*/ 6612610 h 6612610"/>
              <a:gd name="connsiteX5" fmla="*/ 3915644 w 12199952"/>
              <a:gd name="connsiteY5" fmla="*/ 6607878 h 6612610"/>
              <a:gd name="connsiteX6" fmla="*/ 3916616 w 12199952"/>
              <a:gd name="connsiteY6" fmla="*/ 6420897 h 6612610"/>
              <a:gd name="connsiteX7" fmla="*/ 766957 w 12199952"/>
              <a:gd name="connsiteY7" fmla="*/ 6427567 h 6612610"/>
              <a:gd name="connsiteX8" fmla="*/ 777070 w 12199952"/>
              <a:gd name="connsiteY8" fmla="*/ 6599267 h 6612610"/>
              <a:gd name="connsiteX9" fmla="*/ 0 w 12199952"/>
              <a:gd name="connsiteY9" fmla="*/ 6600330 h 6612610"/>
              <a:gd name="connsiteX10" fmla="*/ 7952 w 12199952"/>
              <a:gd name="connsiteY10" fmla="*/ 0 h 6612610"/>
              <a:gd name="connsiteX0" fmla="*/ 7952 w 12199952"/>
              <a:gd name="connsiteY0" fmla="*/ 0 h 6612610"/>
              <a:gd name="connsiteX1" fmla="*/ 12199952 w 12199952"/>
              <a:gd name="connsiteY1" fmla="*/ 0 h 6612610"/>
              <a:gd name="connsiteX2" fmla="*/ 12199952 w 12199952"/>
              <a:gd name="connsiteY2" fmla="*/ 6610662 h 6612610"/>
              <a:gd name="connsiteX3" fmla="*/ 5385864 w 12199952"/>
              <a:gd name="connsiteY3" fmla="*/ 6364637 h 6612610"/>
              <a:gd name="connsiteX4" fmla="*/ 5396196 w 12199952"/>
              <a:gd name="connsiteY4" fmla="*/ 6612610 h 6612610"/>
              <a:gd name="connsiteX5" fmla="*/ 3915644 w 12199952"/>
              <a:gd name="connsiteY5" fmla="*/ 6607878 h 6612610"/>
              <a:gd name="connsiteX6" fmla="*/ 3916616 w 12199952"/>
              <a:gd name="connsiteY6" fmla="*/ 6420897 h 6612610"/>
              <a:gd name="connsiteX7" fmla="*/ 766957 w 12199952"/>
              <a:gd name="connsiteY7" fmla="*/ 6427567 h 6612610"/>
              <a:gd name="connsiteX8" fmla="*/ 777070 w 12199952"/>
              <a:gd name="connsiteY8" fmla="*/ 6599267 h 6612610"/>
              <a:gd name="connsiteX9" fmla="*/ 0 w 12199952"/>
              <a:gd name="connsiteY9" fmla="*/ 6600330 h 6612610"/>
              <a:gd name="connsiteX10" fmla="*/ 7952 w 12199952"/>
              <a:gd name="connsiteY10" fmla="*/ 0 h 6612610"/>
              <a:gd name="connsiteX0" fmla="*/ 7952 w 12199952"/>
              <a:gd name="connsiteY0" fmla="*/ 0 h 6612610"/>
              <a:gd name="connsiteX1" fmla="*/ 12199952 w 12199952"/>
              <a:gd name="connsiteY1" fmla="*/ 0 h 6612610"/>
              <a:gd name="connsiteX2" fmla="*/ 12199952 w 12199952"/>
              <a:gd name="connsiteY2" fmla="*/ 6610662 h 6612610"/>
              <a:gd name="connsiteX3" fmla="*/ 11786664 w 12199952"/>
              <a:gd name="connsiteY3" fmla="*/ 6591946 h 6612610"/>
              <a:gd name="connsiteX4" fmla="*/ 5385864 w 12199952"/>
              <a:gd name="connsiteY4" fmla="*/ 6364637 h 6612610"/>
              <a:gd name="connsiteX5" fmla="*/ 5396196 w 12199952"/>
              <a:gd name="connsiteY5" fmla="*/ 6612610 h 6612610"/>
              <a:gd name="connsiteX6" fmla="*/ 3915644 w 12199952"/>
              <a:gd name="connsiteY6" fmla="*/ 6607878 h 6612610"/>
              <a:gd name="connsiteX7" fmla="*/ 3916616 w 12199952"/>
              <a:gd name="connsiteY7" fmla="*/ 6420897 h 6612610"/>
              <a:gd name="connsiteX8" fmla="*/ 766957 w 12199952"/>
              <a:gd name="connsiteY8" fmla="*/ 6427567 h 6612610"/>
              <a:gd name="connsiteX9" fmla="*/ 777070 w 12199952"/>
              <a:gd name="connsiteY9" fmla="*/ 6599267 h 6612610"/>
              <a:gd name="connsiteX10" fmla="*/ 0 w 12199952"/>
              <a:gd name="connsiteY10" fmla="*/ 6600330 h 6612610"/>
              <a:gd name="connsiteX11" fmla="*/ 7952 w 12199952"/>
              <a:gd name="connsiteY11" fmla="*/ 0 h 6612610"/>
              <a:gd name="connsiteX0" fmla="*/ 7952 w 12199952"/>
              <a:gd name="connsiteY0" fmla="*/ 0 h 6612610"/>
              <a:gd name="connsiteX1" fmla="*/ 12199952 w 12199952"/>
              <a:gd name="connsiteY1" fmla="*/ 0 h 6612610"/>
              <a:gd name="connsiteX2" fmla="*/ 12199952 w 12199952"/>
              <a:gd name="connsiteY2" fmla="*/ 6610662 h 6612610"/>
              <a:gd name="connsiteX3" fmla="*/ 11755668 w 12199952"/>
              <a:gd name="connsiteY3" fmla="*/ 6374969 h 6612610"/>
              <a:gd name="connsiteX4" fmla="*/ 5385864 w 12199952"/>
              <a:gd name="connsiteY4" fmla="*/ 6364637 h 6612610"/>
              <a:gd name="connsiteX5" fmla="*/ 5396196 w 12199952"/>
              <a:gd name="connsiteY5" fmla="*/ 6612610 h 6612610"/>
              <a:gd name="connsiteX6" fmla="*/ 3915644 w 12199952"/>
              <a:gd name="connsiteY6" fmla="*/ 6607878 h 6612610"/>
              <a:gd name="connsiteX7" fmla="*/ 3916616 w 12199952"/>
              <a:gd name="connsiteY7" fmla="*/ 6420897 h 6612610"/>
              <a:gd name="connsiteX8" fmla="*/ 766957 w 12199952"/>
              <a:gd name="connsiteY8" fmla="*/ 6427567 h 6612610"/>
              <a:gd name="connsiteX9" fmla="*/ 777070 w 12199952"/>
              <a:gd name="connsiteY9" fmla="*/ 6599267 h 6612610"/>
              <a:gd name="connsiteX10" fmla="*/ 0 w 12199952"/>
              <a:gd name="connsiteY10" fmla="*/ 6600330 h 6612610"/>
              <a:gd name="connsiteX11" fmla="*/ 7952 w 12199952"/>
              <a:gd name="connsiteY11" fmla="*/ 0 h 6612610"/>
              <a:gd name="connsiteX0" fmla="*/ 7952 w 12199952"/>
              <a:gd name="connsiteY0" fmla="*/ 0 h 6612610"/>
              <a:gd name="connsiteX1" fmla="*/ 12199952 w 12199952"/>
              <a:gd name="connsiteY1" fmla="*/ 0 h 6612610"/>
              <a:gd name="connsiteX2" fmla="*/ 12199952 w 12199952"/>
              <a:gd name="connsiteY2" fmla="*/ 6610662 h 6612610"/>
              <a:gd name="connsiteX3" fmla="*/ 11967477 w 12199952"/>
              <a:gd name="connsiteY3" fmla="*/ 6483458 h 6612610"/>
              <a:gd name="connsiteX4" fmla="*/ 11755668 w 12199952"/>
              <a:gd name="connsiteY4" fmla="*/ 6374969 h 6612610"/>
              <a:gd name="connsiteX5" fmla="*/ 5385864 w 12199952"/>
              <a:gd name="connsiteY5" fmla="*/ 6364637 h 6612610"/>
              <a:gd name="connsiteX6" fmla="*/ 5396196 w 12199952"/>
              <a:gd name="connsiteY6" fmla="*/ 6612610 h 6612610"/>
              <a:gd name="connsiteX7" fmla="*/ 3915644 w 12199952"/>
              <a:gd name="connsiteY7" fmla="*/ 6607878 h 6612610"/>
              <a:gd name="connsiteX8" fmla="*/ 3916616 w 12199952"/>
              <a:gd name="connsiteY8" fmla="*/ 6420897 h 6612610"/>
              <a:gd name="connsiteX9" fmla="*/ 766957 w 12199952"/>
              <a:gd name="connsiteY9" fmla="*/ 6427567 h 6612610"/>
              <a:gd name="connsiteX10" fmla="*/ 777070 w 12199952"/>
              <a:gd name="connsiteY10" fmla="*/ 6599267 h 6612610"/>
              <a:gd name="connsiteX11" fmla="*/ 0 w 12199952"/>
              <a:gd name="connsiteY11" fmla="*/ 6600330 h 6612610"/>
              <a:gd name="connsiteX12" fmla="*/ 7952 w 12199952"/>
              <a:gd name="connsiteY12" fmla="*/ 0 h 6612610"/>
              <a:gd name="connsiteX0" fmla="*/ 7952 w 12199952"/>
              <a:gd name="connsiteY0" fmla="*/ 0 h 6612610"/>
              <a:gd name="connsiteX1" fmla="*/ 12199952 w 12199952"/>
              <a:gd name="connsiteY1" fmla="*/ 0 h 6612610"/>
              <a:gd name="connsiteX2" fmla="*/ 12199952 w 12199952"/>
              <a:gd name="connsiteY2" fmla="*/ 6610662 h 6612610"/>
              <a:gd name="connsiteX3" fmla="*/ 11776332 w 12199952"/>
              <a:gd name="connsiteY3" fmla="*/ 6607445 h 6612610"/>
              <a:gd name="connsiteX4" fmla="*/ 11755668 w 12199952"/>
              <a:gd name="connsiteY4" fmla="*/ 6374969 h 6612610"/>
              <a:gd name="connsiteX5" fmla="*/ 5385864 w 12199952"/>
              <a:gd name="connsiteY5" fmla="*/ 6364637 h 6612610"/>
              <a:gd name="connsiteX6" fmla="*/ 5396196 w 12199952"/>
              <a:gd name="connsiteY6" fmla="*/ 6612610 h 6612610"/>
              <a:gd name="connsiteX7" fmla="*/ 3915644 w 12199952"/>
              <a:gd name="connsiteY7" fmla="*/ 6607878 h 6612610"/>
              <a:gd name="connsiteX8" fmla="*/ 3916616 w 12199952"/>
              <a:gd name="connsiteY8" fmla="*/ 6420897 h 6612610"/>
              <a:gd name="connsiteX9" fmla="*/ 766957 w 12199952"/>
              <a:gd name="connsiteY9" fmla="*/ 6427567 h 6612610"/>
              <a:gd name="connsiteX10" fmla="*/ 777070 w 12199952"/>
              <a:gd name="connsiteY10" fmla="*/ 6599267 h 6612610"/>
              <a:gd name="connsiteX11" fmla="*/ 0 w 12199952"/>
              <a:gd name="connsiteY11" fmla="*/ 6600330 h 6612610"/>
              <a:gd name="connsiteX12" fmla="*/ 7952 w 12199952"/>
              <a:gd name="connsiteY12" fmla="*/ 0 h 6612610"/>
              <a:gd name="connsiteX0" fmla="*/ 7952 w 12199952"/>
              <a:gd name="connsiteY0" fmla="*/ 0 h 6612610"/>
              <a:gd name="connsiteX1" fmla="*/ 12199952 w 12199952"/>
              <a:gd name="connsiteY1" fmla="*/ 0 h 6612610"/>
              <a:gd name="connsiteX2" fmla="*/ 12199952 w 12199952"/>
              <a:gd name="connsiteY2" fmla="*/ 6610662 h 6612610"/>
              <a:gd name="connsiteX3" fmla="*/ 11776332 w 12199952"/>
              <a:gd name="connsiteY3" fmla="*/ 6607445 h 6612610"/>
              <a:gd name="connsiteX4" fmla="*/ 11786665 w 12199952"/>
              <a:gd name="connsiteY4" fmla="*/ 6374969 h 6612610"/>
              <a:gd name="connsiteX5" fmla="*/ 5385864 w 12199952"/>
              <a:gd name="connsiteY5" fmla="*/ 6364637 h 6612610"/>
              <a:gd name="connsiteX6" fmla="*/ 5396196 w 12199952"/>
              <a:gd name="connsiteY6" fmla="*/ 6612610 h 6612610"/>
              <a:gd name="connsiteX7" fmla="*/ 3915644 w 12199952"/>
              <a:gd name="connsiteY7" fmla="*/ 6607878 h 6612610"/>
              <a:gd name="connsiteX8" fmla="*/ 3916616 w 12199952"/>
              <a:gd name="connsiteY8" fmla="*/ 6420897 h 6612610"/>
              <a:gd name="connsiteX9" fmla="*/ 766957 w 12199952"/>
              <a:gd name="connsiteY9" fmla="*/ 6427567 h 6612610"/>
              <a:gd name="connsiteX10" fmla="*/ 777070 w 12199952"/>
              <a:gd name="connsiteY10" fmla="*/ 6599267 h 6612610"/>
              <a:gd name="connsiteX11" fmla="*/ 0 w 12199952"/>
              <a:gd name="connsiteY11" fmla="*/ 6600330 h 6612610"/>
              <a:gd name="connsiteX12" fmla="*/ 7952 w 12199952"/>
              <a:gd name="connsiteY12" fmla="*/ 0 h 6612610"/>
              <a:gd name="connsiteX0" fmla="*/ 7952 w 12199952"/>
              <a:gd name="connsiteY0" fmla="*/ 0 h 6612610"/>
              <a:gd name="connsiteX1" fmla="*/ 12199952 w 12199952"/>
              <a:gd name="connsiteY1" fmla="*/ 0 h 6612610"/>
              <a:gd name="connsiteX2" fmla="*/ 12199952 w 12199952"/>
              <a:gd name="connsiteY2" fmla="*/ 6610662 h 6612610"/>
              <a:gd name="connsiteX3" fmla="*/ 11788005 w 12199952"/>
              <a:gd name="connsiteY3" fmla="*/ 6607445 h 6612610"/>
              <a:gd name="connsiteX4" fmla="*/ 11786665 w 12199952"/>
              <a:gd name="connsiteY4" fmla="*/ 6374969 h 6612610"/>
              <a:gd name="connsiteX5" fmla="*/ 5385864 w 12199952"/>
              <a:gd name="connsiteY5" fmla="*/ 6364637 h 6612610"/>
              <a:gd name="connsiteX6" fmla="*/ 5396196 w 12199952"/>
              <a:gd name="connsiteY6" fmla="*/ 6612610 h 6612610"/>
              <a:gd name="connsiteX7" fmla="*/ 3915644 w 12199952"/>
              <a:gd name="connsiteY7" fmla="*/ 6607878 h 6612610"/>
              <a:gd name="connsiteX8" fmla="*/ 3916616 w 12199952"/>
              <a:gd name="connsiteY8" fmla="*/ 6420897 h 6612610"/>
              <a:gd name="connsiteX9" fmla="*/ 766957 w 12199952"/>
              <a:gd name="connsiteY9" fmla="*/ 6427567 h 6612610"/>
              <a:gd name="connsiteX10" fmla="*/ 777070 w 12199952"/>
              <a:gd name="connsiteY10" fmla="*/ 6599267 h 6612610"/>
              <a:gd name="connsiteX11" fmla="*/ 0 w 12199952"/>
              <a:gd name="connsiteY11" fmla="*/ 6600330 h 6612610"/>
              <a:gd name="connsiteX12" fmla="*/ 7952 w 12199952"/>
              <a:gd name="connsiteY12" fmla="*/ 0 h 6612610"/>
              <a:gd name="connsiteX0" fmla="*/ 7952 w 12199952"/>
              <a:gd name="connsiteY0" fmla="*/ 0 h 6612610"/>
              <a:gd name="connsiteX1" fmla="*/ 12199952 w 12199952"/>
              <a:gd name="connsiteY1" fmla="*/ 0 h 6612610"/>
              <a:gd name="connsiteX2" fmla="*/ 12199952 w 12199952"/>
              <a:gd name="connsiteY2" fmla="*/ 6606771 h 6612610"/>
              <a:gd name="connsiteX3" fmla="*/ 11788005 w 12199952"/>
              <a:gd name="connsiteY3" fmla="*/ 6607445 h 6612610"/>
              <a:gd name="connsiteX4" fmla="*/ 11786665 w 12199952"/>
              <a:gd name="connsiteY4" fmla="*/ 6374969 h 6612610"/>
              <a:gd name="connsiteX5" fmla="*/ 5385864 w 12199952"/>
              <a:gd name="connsiteY5" fmla="*/ 6364637 h 6612610"/>
              <a:gd name="connsiteX6" fmla="*/ 5396196 w 12199952"/>
              <a:gd name="connsiteY6" fmla="*/ 6612610 h 6612610"/>
              <a:gd name="connsiteX7" fmla="*/ 3915644 w 12199952"/>
              <a:gd name="connsiteY7" fmla="*/ 6607878 h 6612610"/>
              <a:gd name="connsiteX8" fmla="*/ 3916616 w 12199952"/>
              <a:gd name="connsiteY8" fmla="*/ 6420897 h 6612610"/>
              <a:gd name="connsiteX9" fmla="*/ 766957 w 12199952"/>
              <a:gd name="connsiteY9" fmla="*/ 6427567 h 6612610"/>
              <a:gd name="connsiteX10" fmla="*/ 777070 w 12199952"/>
              <a:gd name="connsiteY10" fmla="*/ 6599267 h 6612610"/>
              <a:gd name="connsiteX11" fmla="*/ 0 w 12199952"/>
              <a:gd name="connsiteY11" fmla="*/ 6600330 h 6612610"/>
              <a:gd name="connsiteX12" fmla="*/ 7952 w 12199952"/>
              <a:gd name="connsiteY12" fmla="*/ 0 h 6612610"/>
              <a:gd name="connsiteX0" fmla="*/ 7952 w 12199952"/>
              <a:gd name="connsiteY0" fmla="*/ 0 h 6612610"/>
              <a:gd name="connsiteX1" fmla="*/ 12199952 w 12199952"/>
              <a:gd name="connsiteY1" fmla="*/ 0 h 6612610"/>
              <a:gd name="connsiteX2" fmla="*/ 12199952 w 12199952"/>
              <a:gd name="connsiteY2" fmla="*/ 6606771 h 6612610"/>
              <a:gd name="connsiteX3" fmla="*/ 11788005 w 12199952"/>
              <a:gd name="connsiteY3" fmla="*/ 6607445 h 6612610"/>
              <a:gd name="connsiteX4" fmla="*/ 11786665 w 12199952"/>
              <a:gd name="connsiteY4" fmla="*/ 6374969 h 6612610"/>
              <a:gd name="connsiteX5" fmla="*/ 5385864 w 12199952"/>
              <a:gd name="connsiteY5" fmla="*/ 6364637 h 6612610"/>
              <a:gd name="connsiteX6" fmla="*/ 5396196 w 12199952"/>
              <a:gd name="connsiteY6" fmla="*/ 6612610 h 6612610"/>
              <a:gd name="connsiteX7" fmla="*/ 3915644 w 12199952"/>
              <a:gd name="connsiteY7" fmla="*/ 6607878 h 6612610"/>
              <a:gd name="connsiteX8" fmla="*/ 3916616 w 12199952"/>
              <a:gd name="connsiteY8" fmla="*/ 6420897 h 6612610"/>
              <a:gd name="connsiteX9" fmla="*/ 766957 w 12199952"/>
              <a:gd name="connsiteY9" fmla="*/ 6427567 h 6612610"/>
              <a:gd name="connsiteX10" fmla="*/ 777070 w 12199952"/>
              <a:gd name="connsiteY10" fmla="*/ 6599267 h 6612610"/>
              <a:gd name="connsiteX11" fmla="*/ 0 w 12199952"/>
              <a:gd name="connsiteY11" fmla="*/ 6600330 h 6612610"/>
              <a:gd name="connsiteX12" fmla="*/ 7952 w 12199952"/>
              <a:gd name="connsiteY12" fmla="*/ 0 h 6612610"/>
              <a:gd name="connsiteX0" fmla="*/ 7952 w 12199952"/>
              <a:gd name="connsiteY0" fmla="*/ 0 h 6612610"/>
              <a:gd name="connsiteX1" fmla="*/ 12199952 w 12199952"/>
              <a:gd name="connsiteY1" fmla="*/ 0 h 6612610"/>
              <a:gd name="connsiteX2" fmla="*/ 12199952 w 12199952"/>
              <a:gd name="connsiteY2" fmla="*/ 6606771 h 6612610"/>
              <a:gd name="connsiteX3" fmla="*/ 11788005 w 12199952"/>
              <a:gd name="connsiteY3" fmla="*/ 6603553 h 6612610"/>
              <a:gd name="connsiteX4" fmla="*/ 11786665 w 12199952"/>
              <a:gd name="connsiteY4" fmla="*/ 6374969 h 6612610"/>
              <a:gd name="connsiteX5" fmla="*/ 5385864 w 12199952"/>
              <a:gd name="connsiteY5" fmla="*/ 6364637 h 6612610"/>
              <a:gd name="connsiteX6" fmla="*/ 5396196 w 12199952"/>
              <a:gd name="connsiteY6" fmla="*/ 6612610 h 6612610"/>
              <a:gd name="connsiteX7" fmla="*/ 3915644 w 12199952"/>
              <a:gd name="connsiteY7" fmla="*/ 6607878 h 6612610"/>
              <a:gd name="connsiteX8" fmla="*/ 3916616 w 12199952"/>
              <a:gd name="connsiteY8" fmla="*/ 6420897 h 6612610"/>
              <a:gd name="connsiteX9" fmla="*/ 766957 w 12199952"/>
              <a:gd name="connsiteY9" fmla="*/ 6427567 h 6612610"/>
              <a:gd name="connsiteX10" fmla="*/ 777070 w 12199952"/>
              <a:gd name="connsiteY10" fmla="*/ 6599267 h 6612610"/>
              <a:gd name="connsiteX11" fmla="*/ 0 w 12199952"/>
              <a:gd name="connsiteY11" fmla="*/ 6600330 h 6612610"/>
              <a:gd name="connsiteX12" fmla="*/ 7952 w 12199952"/>
              <a:gd name="connsiteY12" fmla="*/ 0 h 6612610"/>
              <a:gd name="connsiteX0" fmla="*/ 7952 w 12199952"/>
              <a:gd name="connsiteY0" fmla="*/ 0 h 6607878"/>
              <a:gd name="connsiteX1" fmla="*/ 12199952 w 12199952"/>
              <a:gd name="connsiteY1" fmla="*/ 0 h 6607878"/>
              <a:gd name="connsiteX2" fmla="*/ 12199952 w 12199952"/>
              <a:gd name="connsiteY2" fmla="*/ 6606771 h 6607878"/>
              <a:gd name="connsiteX3" fmla="*/ 11788005 w 12199952"/>
              <a:gd name="connsiteY3" fmla="*/ 6603553 h 6607878"/>
              <a:gd name="connsiteX4" fmla="*/ 11786665 w 12199952"/>
              <a:gd name="connsiteY4" fmla="*/ 6374969 h 6607878"/>
              <a:gd name="connsiteX5" fmla="*/ 5385864 w 12199952"/>
              <a:gd name="connsiteY5" fmla="*/ 6364637 h 6607878"/>
              <a:gd name="connsiteX6" fmla="*/ 5388414 w 12199952"/>
              <a:gd name="connsiteY6" fmla="*/ 6600936 h 6607878"/>
              <a:gd name="connsiteX7" fmla="*/ 3915644 w 12199952"/>
              <a:gd name="connsiteY7" fmla="*/ 6607878 h 6607878"/>
              <a:gd name="connsiteX8" fmla="*/ 3916616 w 12199952"/>
              <a:gd name="connsiteY8" fmla="*/ 6420897 h 6607878"/>
              <a:gd name="connsiteX9" fmla="*/ 766957 w 12199952"/>
              <a:gd name="connsiteY9" fmla="*/ 6427567 h 6607878"/>
              <a:gd name="connsiteX10" fmla="*/ 777070 w 12199952"/>
              <a:gd name="connsiteY10" fmla="*/ 6599267 h 6607878"/>
              <a:gd name="connsiteX11" fmla="*/ 0 w 12199952"/>
              <a:gd name="connsiteY11" fmla="*/ 6600330 h 6607878"/>
              <a:gd name="connsiteX12" fmla="*/ 7952 w 12199952"/>
              <a:gd name="connsiteY12" fmla="*/ 0 h 6607878"/>
              <a:gd name="connsiteX0" fmla="*/ 7952 w 12199952"/>
              <a:gd name="connsiteY0" fmla="*/ 0 h 6607878"/>
              <a:gd name="connsiteX1" fmla="*/ 12199952 w 12199952"/>
              <a:gd name="connsiteY1" fmla="*/ 0 h 6607878"/>
              <a:gd name="connsiteX2" fmla="*/ 12199952 w 12199952"/>
              <a:gd name="connsiteY2" fmla="*/ 6606771 h 6607878"/>
              <a:gd name="connsiteX3" fmla="*/ 11788005 w 12199952"/>
              <a:gd name="connsiteY3" fmla="*/ 6603553 h 6607878"/>
              <a:gd name="connsiteX4" fmla="*/ 11786665 w 12199952"/>
              <a:gd name="connsiteY4" fmla="*/ 6374969 h 6607878"/>
              <a:gd name="connsiteX5" fmla="*/ 5381973 w 12199952"/>
              <a:gd name="connsiteY5" fmla="*/ 6376310 h 6607878"/>
              <a:gd name="connsiteX6" fmla="*/ 5388414 w 12199952"/>
              <a:gd name="connsiteY6" fmla="*/ 6600936 h 6607878"/>
              <a:gd name="connsiteX7" fmla="*/ 3915644 w 12199952"/>
              <a:gd name="connsiteY7" fmla="*/ 6607878 h 6607878"/>
              <a:gd name="connsiteX8" fmla="*/ 3916616 w 12199952"/>
              <a:gd name="connsiteY8" fmla="*/ 6420897 h 6607878"/>
              <a:gd name="connsiteX9" fmla="*/ 766957 w 12199952"/>
              <a:gd name="connsiteY9" fmla="*/ 6427567 h 6607878"/>
              <a:gd name="connsiteX10" fmla="*/ 777070 w 12199952"/>
              <a:gd name="connsiteY10" fmla="*/ 6599267 h 6607878"/>
              <a:gd name="connsiteX11" fmla="*/ 0 w 12199952"/>
              <a:gd name="connsiteY11" fmla="*/ 6600330 h 6607878"/>
              <a:gd name="connsiteX12" fmla="*/ 7952 w 12199952"/>
              <a:gd name="connsiteY12" fmla="*/ 0 h 6607878"/>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66957 w 12199952"/>
              <a:gd name="connsiteY9" fmla="*/ 6427567 h 6606771"/>
              <a:gd name="connsiteX10" fmla="*/ 777070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78630 w 12199952"/>
              <a:gd name="connsiteY9" fmla="*/ 6427567 h 6606771"/>
              <a:gd name="connsiteX10" fmla="*/ 777070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78630 w 12199952"/>
              <a:gd name="connsiteY9" fmla="*/ 6427567 h 6606771"/>
              <a:gd name="connsiteX10" fmla="*/ 777070 w 12199952"/>
              <a:gd name="connsiteY10" fmla="*/ 6603158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78630 w 12199952"/>
              <a:gd name="connsiteY9" fmla="*/ 6427567 h 6606771"/>
              <a:gd name="connsiteX10" fmla="*/ 788743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78630 w 12199952"/>
              <a:gd name="connsiteY9" fmla="*/ 6427567 h 6606771"/>
              <a:gd name="connsiteX10" fmla="*/ 777069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78630 w 12199952"/>
              <a:gd name="connsiteY9" fmla="*/ 6415893 h 6606771"/>
              <a:gd name="connsiteX10" fmla="*/ 777069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35828 w 12199952"/>
              <a:gd name="connsiteY9" fmla="*/ 6419784 h 6606771"/>
              <a:gd name="connsiteX10" fmla="*/ 777069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74739 w 12199952"/>
              <a:gd name="connsiteY9" fmla="*/ 6419784 h 6606771"/>
              <a:gd name="connsiteX10" fmla="*/ 777069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74739 w 12199952"/>
              <a:gd name="connsiteY9" fmla="*/ 6423675 h 6606771"/>
              <a:gd name="connsiteX10" fmla="*/ 777069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65662 w 12199952"/>
              <a:gd name="connsiteY7" fmla="*/ 6600095 h 6606771"/>
              <a:gd name="connsiteX8" fmla="*/ 3916616 w 12199952"/>
              <a:gd name="connsiteY8" fmla="*/ 6420897 h 6606771"/>
              <a:gd name="connsiteX9" fmla="*/ 774739 w 12199952"/>
              <a:gd name="connsiteY9" fmla="*/ 6423675 h 6606771"/>
              <a:gd name="connsiteX10" fmla="*/ 777069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65662 w 12199952"/>
              <a:gd name="connsiteY7" fmla="*/ 6600095 h 6606771"/>
              <a:gd name="connsiteX8" fmla="*/ 4073778 w 12199952"/>
              <a:gd name="connsiteY8" fmla="*/ 6420897 h 6606771"/>
              <a:gd name="connsiteX9" fmla="*/ 774739 w 12199952"/>
              <a:gd name="connsiteY9" fmla="*/ 6423675 h 6606771"/>
              <a:gd name="connsiteX10" fmla="*/ 777069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65662 w 12199952"/>
              <a:gd name="connsiteY7" fmla="*/ 6600095 h 6606771"/>
              <a:gd name="connsiteX8" fmla="*/ 4073778 w 12199952"/>
              <a:gd name="connsiteY8" fmla="*/ 6420897 h 6606771"/>
              <a:gd name="connsiteX9" fmla="*/ 774739 w 12199952"/>
              <a:gd name="connsiteY9" fmla="*/ 6423675 h 6606771"/>
              <a:gd name="connsiteX10" fmla="*/ 759898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65662 w 12199952"/>
              <a:gd name="connsiteY7" fmla="*/ 6600095 h 6606771"/>
              <a:gd name="connsiteX8" fmla="*/ 4073778 w 12199952"/>
              <a:gd name="connsiteY8" fmla="*/ 6420897 h 6606771"/>
              <a:gd name="connsiteX9" fmla="*/ 753275 w 12199952"/>
              <a:gd name="connsiteY9" fmla="*/ 6423675 h 6606771"/>
              <a:gd name="connsiteX10" fmla="*/ 759898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65662 w 12199952"/>
              <a:gd name="connsiteY7" fmla="*/ 6600095 h 6606771"/>
              <a:gd name="connsiteX8" fmla="*/ 4073778 w 12199952"/>
              <a:gd name="connsiteY8" fmla="*/ 6420897 h 6606771"/>
              <a:gd name="connsiteX9" fmla="*/ 766154 w 12199952"/>
              <a:gd name="connsiteY9" fmla="*/ 6427968 h 6606771"/>
              <a:gd name="connsiteX10" fmla="*/ 759898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65662 w 12199952"/>
              <a:gd name="connsiteY7" fmla="*/ 6600095 h 6606771"/>
              <a:gd name="connsiteX8" fmla="*/ 4039434 w 12199952"/>
              <a:gd name="connsiteY8" fmla="*/ 6420897 h 6606771"/>
              <a:gd name="connsiteX9" fmla="*/ 766154 w 12199952"/>
              <a:gd name="connsiteY9" fmla="*/ 6427968 h 6606771"/>
              <a:gd name="connsiteX10" fmla="*/ 759898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39904 w 12199952"/>
              <a:gd name="connsiteY7" fmla="*/ 6604388 h 6606771"/>
              <a:gd name="connsiteX8" fmla="*/ 4039434 w 12199952"/>
              <a:gd name="connsiteY8" fmla="*/ 6420897 h 6606771"/>
              <a:gd name="connsiteX9" fmla="*/ 766154 w 12199952"/>
              <a:gd name="connsiteY9" fmla="*/ 6427968 h 6606771"/>
              <a:gd name="connsiteX10" fmla="*/ 759898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52783 w 12199952"/>
              <a:gd name="connsiteY7" fmla="*/ 6604388 h 6606771"/>
              <a:gd name="connsiteX8" fmla="*/ 4039434 w 12199952"/>
              <a:gd name="connsiteY8" fmla="*/ 6420897 h 6606771"/>
              <a:gd name="connsiteX9" fmla="*/ 766154 w 12199952"/>
              <a:gd name="connsiteY9" fmla="*/ 6427968 h 6606771"/>
              <a:gd name="connsiteX10" fmla="*/ 759898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52783 w 12199952"/>
              <a:gd name="connsiteY7" fmla="*/ 6604388 h 6606771"/>
              <a:gd name="connsiteX8" fmla="*/ 4039434 w 12199952"/>
              <a:gd name="connsiteY8" fmla="*/ 6420897 h 6606771"/>
              <a:gd name="connsiteX9" fmla="*/ 766154 w 12199952"/>
              <a:gd name="connsiteY9" fmla="*/ 6427968 h 6606771"/>
              <a:gd name="connsiteX10" fmla="*/ 768484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8681"/>
              <a:gd name="connsiteX1" fmla="*/ 12199952 w 12199952"/>
              <a:gd name="connsiteY1" fmla="*/ 0 h 6608681"/>
              <a:gd name="connsiteX2" fmla="*/ 12199952 w 12199952"/>
              <a:gd name="connsiteY2" fmla="*/ 6606771 h 6608681"/>
              <a:gd name="connsiteX3" fmla="*/ 11788005 w 12199952"/>
              <a:gd name="connsiteY3" fmla="*/ 6603553 h 6608681"/>
              <a:gd name="connsiteX4" fmla="*/ 11786665 w 12199952"/>
              <a:gd name="connsiteY4" fmla="*/ 6374969 h 6608681"/>
              <a:gd name="connsiteX5" fmla="*/ 5381973 w 12199952"/>
              <a:gd name="connsiteY5" fmla="*/ 6376310 h 6608681"/>
              <a:gd name="connsiteX6" fmla="*/ 5388414 w 12199952"/>
              <a:gd name="connsiteY6" fmla="*/ 6600936 h 6608681"/>
              <a:gd name="connsiteX7" fmla="*/ 4039904 w 12199952"/>
              <a:gd name="connsiteY7" fmla="*/ 6608681 h 6608681"/>
              <a:gd name="connsiteX8" fmla="*/ 4039434 w 12199952"/>
              <a:gd name="connsiteY8" fmla="*/ 6420897 h 6608681"/>
              <a:gd name="connsiteX9" fmla="*/ 766154 w 12199952"/>
              <a:gd name="connsiteY9" fmla="*/ 6427968 h 6608681"/>
              <a:gd name="connsiteX10" fmla="*/ 768484 w 12199952"/>
              <a:gd name="connsiteY10" fmla="*/ 6603560 h 6608681"/>
              <a:gd name="connsiteX11" fmla="*/ 0 w 12199952"/>
              <a:gd name="connsiteY11" fmla="*/ 6600330 h 6608681"/>
              <a:gd name="connsiteX12" fmla="*/ 7952 w 12199952"/>
              <a:gd name="connsiteY12" fmla="*/ 0 h 660868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39904 w 12199952"/>
              <a:gd name="connsiteY7" fmla="*/ 6595802 h 6606771"/>
              <a:gd name="connsiteX8" fmla="*/ 4039434 w 12199952"/>
              <a:gd name="connsiteY8" fmla="*/ 6420897 h 6606771"/>
              <a:gd name="connsiteX9" fmla="*/ 766154 w 12199952"/>
              <a:gd name="connsiteY9" fmla="*/ 6427968 h 6606771"/>
              <a:gd name="connsiteX10" fmla="*/ 768484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6266 w 12199952"/>
              <a:gd name="connsiteY5" fmla="*/ 6376310 h 6606771"/>
              <a:gd name="connsiteX6" fmla="*/ 5388414 w 12199952"/>
              <a:gd name="connsiteY6" fmla="*/ 6600936 h 6606771"/>
              <a:gd name="connsiteX7" fmla="*/ 4039904 w 12199952"/>
              <a:gd name="connsiteY7" fmla="*/ 6595802 h 6606771"/>
              <a:gd name="connsiteX8" fmla="*/ 4039434 w 12199952"/>
              <a:gd name="connsiteY8" fmla="*/ 6420897 h 6606771"/>
              <a:gd name="connsiteX9" fmla="*/ 766154 w 12199952"/>
              <a:gd name="connsiteY9" fmla="*/ 6427968 h 6606771"/>
              <a:gd name="connsiteX10" fmla="*/ 768484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599260 h 6606771"/>
              <a:gd name="connsiteX4" fmla="*/ 11786665 w 12199952"/>
              <a:gd name="connsiteY4" fmla="*/ 6374969 h 6606771"/>
              <a:gd name="connsiteX5" fmla="*/ 5386266 w 12199952"/>
              <a:gd name="connsiteY5" fmla="*/ 6376310 h 6606771"/>
              <a:gd name="connsiteX6" fmla="*/ 5388414 w 12199952"/>
              <a:gd name="connsiteY6" fmla="*/ 6600936 h 6606771"/>
              <a:gd name="connsiteX7" fmla="*/ 4039904 w 12199952"/>
              <a:gd name="connsiteY7" fmla="*/ 6595802 h 6606771"/>
              <a:gd name="connsiteX8" fmla="*/ 4039434 w 12199952"/>
              <a:gd name="connsiteY8" fmla="*/ 6420897 h 6606771"/>
              <a:gd name="connsiteX9" fmla="*/ 766154 w 12199952"/>
              <a:gd name="connsiteY9" fmla="*/ 6427968 h 6606771"/>
              <a:gd name="connsiteX10" fmla="*/ 768484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3560"/>
              <a:gd name="connsiteX1" fmla="*/ 12199952 w 12199952"/>
              <a:gd name="connsiteY1" fmla="*/ 0 h 6603560"/>
              <a:gd name="connsiteX2" fmla="*/ 12199952 w 12199952"/>
              <a:gd name="connsiteY2" fmla="*/ 6598185 h 6603560"/>
              <a:gd name="connsiteX3" fmla="*/ 11788005 w 12199952"/>
              <a:gd name="connsiteY3" fmla="*/ 6599260 h 6603560"/>
              <a:gd name="connsiteX4" fmla="*/ 11786665 w 12199952"/>
              <a:gd name="connsiteY4" fmla="*/ 6374969 h 6603560"/>
              <a:gd name="connsiteX5" fmla="*/ 5386266 w 12199952"/>
              <a:gd name="connsiteY5" fmla="*/ 6376310 h 6603560"/>
              <a:gd name="connsiteX6" fmla="*/ 5388414 w 12199952"/>
              <a:gd name="connsiteY6" fmla="*/ 6600936 h 6603560"/>
              <a:gd name="connsiteX7" fmla="*/ 4039904 w 12199952"/>
              <a:gd name="connsiteY7" fmla="*/ 6595802 h 6603560"/>
              <a:gd name="connsiteX8" fmla="*/ 4039434 w 12199952"/>
              <a:gd name="connsiteY8" fmla="*/ 6420897 h 6603560"/>
              <a:gd name="connsiteX9" fmla="*/ 766154 w 12199952"/>
              <a:gd name="connsiteY9" fmla="*/ 6427968 h 6603560"/>
              <a:gd name="connsiteX10" fmla="*/ 768484 w 12199952"/>
              <a:gd name="connsiteY10" fmla="*/ 6603560 h 6603560"/>
              <a:gd name="connsiteX11" fmla="*/ 0 w 12199952"/>
              <a:gd name="connsiteY11" fmla="*/ 6600330 h 6603560"/>
              <a:gd name="connsiteX12" fmla="*/ 7952 w 12199952"/>
              <a:gd name="connsiteY12" fmla="*/ 0 h 6603560"/>
              <a:gd name="connsiteX0" fmla="*/ 7952 w 12199952"/>
              <a:gd name="connsiteY0" fmla="*/ 0 h 6603560"/>
              <a:gd name="connsiteX1" fmla="*/ 12199952 w 12199952"/>
              <a:gd name="connsiteY1" fmla="*/ 0 h 6603560"/>
              <a:gd name="connsiteX2" fmla="*/ 12199952 w 12199952"/>
              <a:gd name="connsiteY2" fmla="*/ 6598185 h 6603560"/>
              <a:gd name="connsiteX3" fmla="*/ 11788005 w 12199952"/>
              <a:gd name="connsiteY3" fmla="*/ 6599260 h 6603560"/>
              <a:gd name="connsiteX4" fmla="*/ 11786665 w 12199952"/>
              <a:gd name="connsiteY4" fmla="*/ 6374969 h 6603560"/>
              <a:gd name="connsiteX5" fmla="*/ 5386266 w 12199952"/>
              <a:gd name="connsiteY5" fmla="*/ 6376310 h 6603560"/>
              <a:gd name="connsiteX6" fmla="*/ 5392707 w 12199952"/>
              <a:gd name="connsiteY6" fmla="*/ 6596643 h 6603560"/>
              <a:gd name="connsiteX7" fmla="*/ 4039904 w 12199952"/>
              <a:gd name="connsiteY7" fmla="*/ 6595802 h 6603560"/>
              <a:gd name="connsiteX8" fmla="*/ 4039434 w 12199952"/>
              <a:gd name="connsiteY8" fmla="*/ 6420897 h 6603560"/>
              <a:gd name="connsiteX9" fmla="*/ 766154 w 12199952"/>
              <a:gd name="connsiteY9" fmla="*/ 6427968 h 6603560"/>
              <a:gd name="connsiteX10" fmla="*/ 768484 w 12199952"/>
              <a:gd name="connsiteY10" fmla="*/ 6603560 h 6603560"/>
              <a:gd name="connsiteX11" fmla="*/ 0 w 12199952"/>
              <a:gd name="connsiteY11" fmla="*/ 6600330 h 6603560"/>
              <a:gd name="connsiteX12" fmla="*/ 7952 w 12199952"/>
              <a:gd name="connsiteY12" fmla="*/ 0 h 6603560"/>
              <a:gd name="connsiteX0" fmla="*/ 7952 w 12199952"/>
              <a:gd name="connsiteY0" fmla="*/ 0 h 6600330"/>
              <a:gd name="connsiteX1" fmla="*/ 12199952 w 12199952"/>
              <a:gd name="connsiteY1" fmla="*/ 0 h 6600330"/>
              <a:gd name="connsiteX2" fmla="*/ 12199952 w 12199952"/>
              <a:gd name="connsiteY2" fmla="*/ 6598185 h 6600330"/>
              <a:gd name="connsiteX3" fmla="*/ 11788005 w 12199952"/>
              <a:gd name="connsiteY3" fmla="*/ 6599260 h 6600330"/>
              <a:gd name="connsiteX4" fmla="*/ 11786665 w 12199952"/>
              <a:gd name="connsiteY4" fmla="*/ 6374969 h 6600330"/>
              <a:gd name="connsiteX5" fmla="*/ 5386266 w 12199952"/>
              <a:gd name="connsiteY5" fmla="*/ 6376310 h 6600330"/>
              <a:gd name="connsiteX6" fmla="*/ 5392707 w 12199952"/>
              <a:gd name="connsiteY6" fmla="*/ 6596643 h 6600330"/>
              <a:gd name="connsiteX7" fmla="*/ 4039904 w 12199952"/>
              <a:gd name="connsiteY7" fmla="*/ 6595802 h 6600330"/>
              <a:gd name="connsiteX8" fmla="*/ 4039434 w 12199952"/>
              <a:gd name="connsiteY8" fmla="*/ 6420897 h 6600330"/>
              <a:gd name="connsiteX9" fmla="*/ 766154 w 12199952"/>
              <a:gd name="connsiteY9" fmla="*/ 6427968 h 6600330"/>
              <a:gd name="connsiteX10" fmla="*/ 755606 w 12199952"/>
              <a:gd name="connsiteY10" fmla="*/ 6590681 h 6600330"/>
              <a:gd name="connsiteX11" fmla="*/ 0 w 12199952"/>
              <a:gd name="connsiteY11" fmla="*/ 6600330 h 6600330"/>
              <a:gd name="connsiteX12" fmla="*/ 7952 w 12199952"/>
              <a:gd name="connsiteY12" fmla="*/ 0 h 6600330"/>
              <a:gd name="connsiteX0" fmla="*/ 7952 w 12199952"/>
              <a:gd name="connsiteY0" fmla="*/ 0 h 6600330"/>
              <a:gd name="connsiteX1" fmla="*/ 12199952 w 12199952"/>
              <a:gd name="connsiteY1" fmla="*/ 0 h 6600330"/>
              <a:gd name="connsiteX2" fmla="*/ 12199952 w 12199952"/>
              <a:gd name="connsiteY2" fmla="*/ 6598185 h 6600330"/>
              <a:gd name="connsiteX3" fmla="*/ 11788005 w 12199952"/>
              <a:gd name="connsiteY3" fmla="*/ 6599260 h 6600330"/>
              <a:gd name="connsiteX4" fmla="*/ 11786665 w 12199952"/>
              <a:gd name="connsiteY4" fmla="*/ 6374969 h 6600330"/>
              <a:gd name="connsiteX5" fmla="*/ 5386266 w 12199952"/>
              <a:gd name="connsiteY5" fmla="*/ 6376310 h 6600330"/>
              <a:gd name="connsiteX6" fmla="*/ 5392707 w 12199952"/>
              <a:gd name="connsiteY6" fmla="*/ 6596643 h 6600330"/>
              <a:gd name="connsiteX7" fmla="*/ 4039904 w 12199952"/>
              <a:gd name="connsiteY7" fmla="*/ 6595802 h 6600330"/>
              <a:gd name="connsiteX8" fmla="*/ 4039434 w 12199952"/>
              <a:gd name="connsiteY8" fmla="*/ 6420897 h 6600330"/>
              <a:gd name="connsiteX9" fmla="*/ 766154 w 12199952"/>
              <a:gd name="connsiteY9" fmla="*/ 6427968 h 6600330"/>
              <a:gd name="connsiteX10" fmla="*/ 768485 w 12199952"/>
              <a:gd name="connsiteY10" fmla="*/ 6594974 h 6600330"/>
              <a:gd name="connsiteX11" fmla="*/ 0 w 12199952"/>
              <a:gd name="connsiteY11" fmla="*/ 6600330 h 6600330"/>
              <a:gd name="connsiteX12" fmla="*/ 7952 w 12199952"/>
              <a:gd name="connsiteY12" fmla="*/ 0 h 6600330"/>
              <a:gd name="connsiteX0" fmla="*/ 7952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5386266 w 12199952"/>
              <a:gd name="connsiteY5" fmla="*/ 6376310 h 6599260"/>
              <a:gd name="connsiteX6" fmla="*/ 5392707 w 12199952"/>
              <a:gd name="connsiteY6" fmla="*/ 6596643 h 6599260"/>
              <a:gd name="connsiteX7" fmla="*/ 4039904 w 12199952"/>
              <a:gd name="connsiteY7" fmla="*/ 6595802 h 6599260"/>
              <a:gd name="connsiteX8" fmla="*/ 4039434 w 12199952"/>
              <a:gd name="connsiteY8" fmla="*/ 6420897 h 6599260"/>
              <a:gd name="connsiteX9" fmla="*/ 766154 w 12199952"/>
              <a:gd name="connsiteY9" fmla="*/ 6427968 h 6599260"/>
              <a:gd name="connsiteX10" fmla="*/ 768485 w 12199952"/>
              <a:gd name="connsiteY10" fmla="*/ 6594974 h 6599260"/>
              <a:gd name="connsiteX11" fmla="*/ 0 w 12199952"/>
              <a:gd name="connsiteY11" fmla="*/ 6590805 h 6599260"/>
              <a:gd name="connsiteX12" fmla="*/ 7952 w 12199952"/>
              <a:gd name="connsiteY12" fmla="*/ 0 h 6599260"/>
              <a:gd name="connsiteX0" fmla="*/ 7952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5386266 w 12199952"/>
              <a:gd name="connsiteY5" fmla="*/ 6376310 h 6599260"/>
              <a:gd name="connsiteX6" fmla="*/ 5392707 w 12199952"/>
              <a:gd name="connsiteY6" fmla="*/ 6596643 h 6599260"/>
              <a:gd name="connsiteX7" fmla="*/ 4039904 w 12199952"/>
              <a:gd name="connsiteY7" fmla="*/ 6595802 h 6599260"/>
              <a:gd name="connsiteX8" fmla="*/ 4039434 w 12199952"/>
              <a:gd name="connsiteY8" fmla="*/ 6420897 h 6599260"/>
              <a:gd name="connsiteX9" fmla="*/ 766154 w 12199952"/>
              <a:gd name="connsiteY9" fmla="*/ 6427968 h 6599260"/>
              <a:gd name="connsiteX10" fmla="*/ 758960 w 12199952"/>
              <a:gd name="connsiteY10" fmla="*/ 6598149 h 6599260"/>
              <a:gd name="connsiteX11" fmla="*/ 0 w 12199952"/>
              <a:gd name="connsiteY11" fmla="*/ 6590805 h 6599260"/>
              <a:gd name="connsiteX12" fmla="*/ 7952 w 12199952"/>
              <a:gd name="connsiteY12" fmla="*/ 0 h 6599260"/>
              <a:gd name="connsiteX0" fmla="*/ 7952 w 12199952"/>
              <a:gd name="connsiteY0" fmla="*/ 0 h 6601324"/>
              <a:gd name="connsiteX1" fmla="*/ 12199952 w 12199952"/>
              <a:gd name="connsiteY1" fmla="*/ 0 h 6601324"/>
              <a:gd name="connsiteX2" fmla="*/ 12199952 w 12199952"/>
              <a:gd name="connsiteY2" fmla="*/ 6598185 h 6601324"/>
              <a:gd name="connsiteX3" fmla="*/ 11788005 w 12199952"/>
              <a:gd name="connsiteY3" fmla="*/ 6599260 h 6601324"/>
              <a:gd name="connsiteX4" fmla="*/ 11786665 w 12199952"/>
              <a:gd name="connsiteY4" fmla="*/ 6374969 h 6601324"/>
              <a:gd name="connsiteX5" fmla="*/ 5386266 w 12199952"/>
              <a:gd name="connsiteY5" fmla="*/ 6376310 h 6601324"/>
              <a:gd name="connsiteX6" fmla="*/ 5392707 w 12199952"/>
              <a:gd name="connsiteY6" fmla="*/ 6596643 h 6601324"/>
              <a:gd name="connsiteX7" fmla="*/ 4039904 w 12199952"/>
              <a:gd name="connsiteY7" fmla="*/ 6595802 h 6601324"/>
              <a:gd name="connsiteX8" fmla="*/ 4039434 w 12199952"/>
              <a:gd name="connsiteY8" fmla="*/ 6420897 h 6601324"/>
              <a:gd name="connsiteX9" fmla="*/ 766154 w 12199952"/>
              <a:gd name="connsiteY9" fmla="*/ 6427968 h 6601324"/>
              <a:gd name="connsiteX10" fmla="*/ 768485 w 12199952"/>
              <a:gd name="connsiteY10" fmla="*/ 6601324 h 6601324"/>
              <a:gd name="connsiteX11" fmla="*/ 0 w 12199952"/>
              <a:gd name="connsiteY11" fmla="*/ 6590805 h 6601324"/>
              <a:gd name="connsiteX12" fmla="*/ 7952 w 12199952"/>
              <a:gd name="connsiteY12" fmla="*/ 0 h 6601324"/>
              <a:gd name="connsiteX0" fmla="*/ 7952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5386266 w 12199952"/>
              <a:gd name="connsiteY5" fmla="*/ 6376310 h 6599260"/>
              <a:gd name="connsiteX6" fmla="*/ 5392707 w 12199952"/>
              <a:gd name="connsiteY6" fmla="*/ 6596643 h 6599260"/>
              <a:gd name="connsiteX7" fmla="*/ 4039904 w 12199952"/>
              <a:gd name="connsiteY7" fmla="*/ 6595802 h 6599260"/>
              <a:gd name="connsiteX8" fmla="*/ 4039434 w 12199952"/>
              <a:gd name="connsiteY8" fmla="*/ 6420897 h 6599260"/>
              <a:gd name="connsiteX9" fmla="*/ 766154 w 12199952"/>
              <a:gd name="connsiteY9" fmla="*/ 6427968 h 6599260"/>
              <a:gd name="connsiteX10" fmla="*/ 762135 w 12199952"/>
              <a:gd name="connsiteY10" fmla="*/ 6594974 h 6599260"/>
              <a:gd name="connsiteX11" fmla="*/ 0 w 12199952"/>
              <a:gd name="connsiteY11" fmla="*/ 6590805 h 6599260"/>
              <a:gd name="connsiteX12" fmla="*/ 7952 w 12199952"/>
              <a:gd name="connsiteY12" fmla="*/ 0 h 6599260"/>
              <a:gd name="connsiteX0" fmla="*/ 7952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5386266 w 12199952"/>
              <a:gd name="connsiteY5" fmla="*/ 6376310 h 6599260"/>
              <a:gd name="connsiteX6" fmla="*/ 5386357 w 12199952"/>
              <a:gd name="connsiteY6" fmla="*/ 6596643 h 6599260"/>
              <a:gd name="connsiteX7" fmla="*/ 4039904 w 12199952"/>
              <a:gd name="connsiteY7" fmla="*/ 6595802 h 6599260"/>
              <a:gd name="connsiteX8" fmla="*/ 4039434 w 12199952"/>
              <a:gd name="connsiteY8" fmla="*/ 6420897 h 6599260"/>
              <a:gd name="connsiteX9" fmla="*/ 766154 w 12199952"/>
              <a:gd name="connsiteY9" fmla="*/ 6427968 h 6599260"/>
              <a:gd name="connsiteX10" fmla="*/ 762135 w 12199952"/>
              <a:gd name="connsiteY10" fmla="*/ 6594974 h 6599260"/>
              <a:gd name="connsiteX11" fmla="*/ 0 w 12199952"/>
              <a:gd name="connsiteY11" fmla="*/ 6590805 h 6599260"/>
              <a:gd name="connsiteX12" fmla="*/ 7952 w 12199952"/>
              <a:gd name="connsiteY12" fmla="*/ 0 h 6599260"/>
              <a:gd name="connsiteX0" fmla="*/ 7952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5386266 w 12199952"/>
              <a:gd name="connsiteY5" fmla="*/ 6398535 h 6599260"/>
              <a:gd name="connsiteX6" fmla="*/ 5386357 w 12199952"/>
              <a:gd name="connsiteY6" fmla="*/ 6596643 h 6599260"/>
              <a:gd name="connsiteX7" fmla="*/ 4039904 w 12199952"/>
              <a:gd name="connsiteY7" fmla="*/ 6595802 h 6599260"/>
              <a:gd name="connsiteX8" fmla="*/ 4039434 w 12199952"/>
              <a:gd name="connsiteY8" fmla="*/ 6420897 h 6599260"/>
              <a:gd name="connsiteX9" fmla="*/ 766154 w 12199952"/>
              <a:gd name="connsiteY9" fmla="*/ 6427968 h 6599260"/>
              <a:gd name="connsiteX10" fmla="*/ 762135 w 12199952"/>
              <a:gd name="connsiteY10" fmla="*/ 6594974 h 6599260"/>
              <a:gd name="connsiteX11" fmla="*/ 0 w 12199952"/>
              <a:gd name="connsiteY11" fmla="*/ 6590805 h 6599260"/>
              <a:gd name="connsiteX12" fmla="*/ 7952 w 12199952"/>
              <a:gd name="connsiteY12" fmla="*/ 0 h 6599260"/>
              <a:gd name="connsiteX0" fmla="*/ 7952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5386266 w 12199952"/>
              <a:gd name="connsiteY5" fmla="*/ 6398535 h 6599260"/>
              <a:gd name="connsiteX6" fmla="*/ 5386357 w 12199952"/>
              <a:gd name="connsiteY6" fmla="*/ 6596643 h 6599260"/>
              <a:gd name="connsiteX7" fmla="*/ 4039904 w 12199952"/>
              <a:gd name="connsiteY7" fmla="*/ 6595802 h 6599260"/>
              <a:gd name="connsiteX8" fmla="*/ 4039434 w 12199952"/>
              <a:gd name="connsiteY8" fmla="*/ 6420897 h 6599260"/>
              <a:gd name="connsiteX9" fmla="*/ 762135 w 12199952"/>
              <a:gd name="connsiteY9" fmla="*/ 6594974 h 6599260"/>
              <a:gd name="connsiteX10" fmla="*/ 0 w 12199952"/>
              <a:gd name="connsiteY10" fmla="*/ 6590805 h 6599260"/>
              <a:gd name="connsiteX11" fmla="*/ 7952 w 12199952"/>
              <a:gd name="connsiteY11" fmla="*/ 0 h 6599260"/>
              <a:gd name="connsiteX0" fmla="*/ 7952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5386266 w 12199952"/>
              <a:gd name="connsiteY5" fmla="*/ 6398535 h 6599260"/>
              <a:gd name="connsiteX6" fmla="*/ 5386357 w 12199952"/>
              <a:gd name="connsiteY6" fmla="*/ 6596643 h 6599260"/>
              <a:gd name="connsiteX7" fmla="*/ 4039904 w 12199952"/>
              <a:gd name="connsiteY7" fmla="*/ 6595802 h 6599260"/>
              <a:gd name="connsiteX8" fmla="*/ 762135 w 12199952"/>
              <a:gd name="connsiteY8" fmla="*/ 6594974 h 6599260"/>
              <a:gd name="connsiteX9" fmla="*/ 0 w 12199952"/>
              <a:gd name="connsiteY9" fmla="*/ 6590805 h 6599260"/>
              <a:gd name="connsiteX10" fmla="*/ 7952 w 12199952"/>
              <a:gd name="connsiteY10" fmla="*/ 0 h 6599260"/>
              <a:gd name="connsiteX0" fmla="*/ 7952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5386266 w 12199952"/>
              <a:gd name="connsiteY5" fmla="*/ 6398535 h 6599260"/>
              <a:gd name="connsiteX6" fmla="*/ 5386357 w 12199952"/>
              <a:gd name="connsiteY6" fmla="*/ 6596643 h 6599260"/>
              <a:gd name="connsiteX7" fmla="*/ 762135 w 12199952"/>
              <a:gd name="connsiteY7" fmla="*/ 6594974 h 6599260"/>
              <a:gd name="connsiteX8" fmla="*/ 0 w 12199952"/>
              <a:gd name="connsiteY8" fmla="*/ 6590805 h 6599260"/>
              <a:gd name="connsiteX9" fmla="*/ 7952 w 12199952"/>
              <a:gd name="connsiteY9" fmla="*/ 0 h 6599260"/>
              <a:gd name="connsiteX0" fmla="*/ 7952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5386266 w 12199952"/>
              <a:gd name="connsiteY5" fmla="*/ 6398535 h 6599260"/>
              <a:gd name="connsiteX6" fmla="*/ 5386357 w 12199952"/>
              <a:gd name="connsiteY6" fmla="*/ 6596643 h 6599260"/>
              <a:gd name="connsiteX7" fmla="*/ 0 w 12199952"/>
              <a:gd name="connsiteY7" fmla="*/ 6590805 h 6599260"/>
              <a:gd name="connsiteX8" fmla="*/ 7952 w 12199952"/>
              <a:gd name="connsiteY8" fmla="*/ 0 h 6599260"/>
              <a:gd name="connsiteX0" fmla="*/ 7952 w 12199952"/>
              <a:gd name="connsiteY0" fmla="*/ 0 h 7026385"/>
              <a:gd name="connsiteX1" fmla="*/ 12199952 w 12199952"/>
              <a:gd name="connsiteY1" fmla="*/ 0 h 7026385"/>
              <a:gd name="connsiteX2" fmla="*/ 12199952 w 12199952"/>
              <a:gd name="connsiteY2" fmla="*/ 6598185 h 7026385"/>
              <a:gd name="connsiteX3" fmla="*/ 11788005 w 12199952"/>
              <a:gd name="connsiteY3" fmla="*/ 6599260 h 7026385"/>
              <a:gd name="connsiteX4" fmla="*/ 11786665 w 12199952"/>
              <a:gd name="connsiteY4" fmla="*/ 6374969 h 7026385"/>
              <a:gd name="connsiteX5" fmla="*/ 5386266 w 12199952"/>
              <a:gd name="connsiteY5" fmla="*/ 6398535 h 7026385"/>
              <a:gd name="connsiteX6" fmla="*/ 0 w 12199952"/>
              <a:gd name="connsiteY6" fmla="*/ 6590805 h 7026385"/>
              <a:gd name="connsiteX7" fmla="*/ 7952 w 12199952"/>
              <a:gd name="connsiteY7" fmla="*/ 0 h 7026385"/>
              <a:gd name="connsiteX0" fmla="*/ 7952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0 w 12199952"/>
              <a:gd name="connsiteY5" fmla="*/ 6590805 h 6599260"/>
              <a:gd name="connsiteX6" fmla="*/ 7952 w 12199952"/>
              <a:gd name="connsiteY6" fmla="*/ 0 h 6599260"/>
              <a:gd name="connsiteX0" fmla="*/ 7952 w 12199952"/>
              <a:gd name="connsiteY0" fmla="*/ 0 h 7081565"/>
              <a:gd name="connsiteX1" fmla="*/ 12199952 w 12199952"/>
              <a:gd name="connsiteY1" fmla="*/ 0 h 7081565"/>
              <a:gd name="connsiteX2" fmla="*/ 12199952 w 12199952"/>
              <a:gd name="connsiteY2" fmla="*/ 6598185 h 7081565"/>
              <a:gd name="connsiteX3" fmla="*/ 11788005 w 12199952"/>
              <a:gd name="connsiteY3" fmla="*/ 6599260 h 7081565"/>
              <a:gd name="connsiteX4" fmla="*/ 0 w 12199952"/>
              <a:gd name="connsiteY4" fmla="*/ 6590805 h 7081565"/>
              <a:gd name="connsiteX5" fmla="*/ 7952 w 12199952"/>
              <a:gd name="connsiteY5" fmla="*/ 0 h 7081565"/>
              <a:gd name="connsiteX0" fmla="*/ 7952 w 12199952"/>
              <a:gd name="connsiteY0" fmla="*/ 0 h 6598185"/>
              <a:gd name="connsiteX1" fmla="*/ 12199952 w 12199952"/>
              <a:gd name="connsiteY1" fmla="*/ 0 h 6598185"/>
              <a:gd name="connsiteX2" fmla="*/ 12199952 w 12199952"/>
              <a:gd name="connsiteY2" fmla="*/ 6598185 h 6598185"/>
              <a:gd name="connsiteX3" fmla="*/ 0 w 12199952"/>
              <a:gd name="connsiteY3" fmla="*/ 6590805 h 6598185"/>
              <a:gd name="connsiteX4" fmla="*/ 7952 w 12199952"/>
              <a:gd name="connsiteY4" fmla="*/ 0 h 6598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952" h="6598185">
                <a:moveTo>
                  <a:pt x="7952" y="0"/>
                </a:moveTo>
                <a:lnTo>
                  <a:pt x="12199952" y="0"/>
                </a:lnTo>
                <a:lnTo>
                  <a:pt x="12199952" y="6598185"/>
                </a:lnTo>
                <a:lnTo>
                  <a:pt x="0" y="6590805"/>
                </a:lnTo>
                <a:cubicBezTo>
                  <a:pt x="2651" y="4387251"/>
                  <a:pt x="5301" y="2203554"/>
                  <a:pt x="7952" y="0"/>
                </a:cubicBezTo>
                <a:close/>
              </a:path>
            </a:pathLst>
          </a:custGeom>
        </p:spPr>
        <p:txBody>
          <a:bodyPr/>
          <a:lstStyle/>
          <a:p>
            <a:r>
              <a:rPr lang="de-DE" dirty="0"/>
              <a:t>    </a:t>
            </a:r>
          </a:p>
        </p:txBody>
      </p:sp>
      <p:sp>
        <p:nvSpPr>
          <p:cNvPr id="12" name="Freihandform 11">
            <a:extLst>
              <a:ext uri="{FF2B5EF4-FFF2-40B4-BE49-F238E27FC236}">
                <a16:creationId xmlns:a16="http://schemas.microsoft.com/office/drawing/2014/main" id="{BFA3AA15-80E0-D781-3B9A-3BC759675BBD}"/>
              </a:ext>
            </a:extLst>
          </p:cNvPr>
          <p:cNvSpPr/>
          <p:nvPr userDrawn="1"/>
        </p:nvSpPr>
        <p:spPr>
          <a:xfrm>
            <a:off x="-1" y="0"/>
            <a:ext cx="12192000" cy="6610662"/>
          </a:xfrm>
          <a:custGeom>
            <a:avLst/>
            <a:gdLst>
              <a:gd name="connsiteX0" fmla="*/ 0 w 12192000"/>
              <a:gd name="connsiteY0" fmla="*/ 0 h 6610662"/>
              <a:gd name="connsiteX1" fmla="*/ 12192000 w 12192000"/>
              <a:gd name="connsiteY1" fmla="*/ 0 h 6610662"/>
              <a:gd name="connsiteX2" fmla="*/ 12192000 w 12192000"/>
              <a:gd name="connsiteY2" fmla="*/ 6610662 h 6610662"/>
              <a:gd name="connsiteX3" fmla="*/ 11769969 w 12192000"/>
              <a:gd name="connsiteY3" fmla="*/ 6610662 h 6610662"/>
              <a:gd name="connsiteX4" fmla="*/ 11769969 w 12192000"/>
              <a:gd name="connsiteY4" fmla="*/ 6373446 h 6610662"/>
              <a:gd name="connsiteX5" fmla="*/ 5380568 w 12192000"/>
              <a:gd name="connsiteY5" fmla="*/ 6373446 h 6610662"/>
              <a:gd name="connsiteX6" fmla="*/ 5380568 w 12192000"/>
              <a:gd name="connsiteY6" fmla="*/ 6610662 h 6610662"/>
              <a:gd name="connsiteX7" fmla="*/ 3892062 w 12192000"/>
              <a:gd name="connsiteY7" fmla="*/ 6610662 h 6610662"/>
              <a:gd name="connsiteX8" fmla="*/ 3892062 w 12192000"/>
              <a:gd name="connsiteY8" fmla="*/ 6432062 h 6610662"/>
              <a:gd name="connsiteX9" fmla="*/ 762000 w 12192000"/>
              <a:gd name="connsiteY9" fmla="*/ 6432062 h 6610662"/>
              <a:gd name="connsiteX10" fmla="*/ 762000 w 12192000"/>
              <a:gd name="connsiteY10" fmla="*/ 6610662 h 6610662"/>
              <a:gd name="connsiteX11" fmla="*/ 0 w 12192000"/>
              <a:gd name="connsiteY11" fmla="*/ 6610662 h 661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610662">
                <a:moveTo>
                  <a:pt x="0" y="0"/>
                </a:moveTo>
                <a:lnTo>
                  <a:pt x="12192000" y="0"/>
                </a:lnTo>
                <a:lnTo>
                  <a:pt x="12192000" y="6610662"/>
                </a:lnTo>
                <a:lnTo>
                  <a:pt x="11769969" y="6610662"/>
                </a:lnTo>
                <a:lnTo>
                  <a:pt x="11769969" y="6373446"/>
                </a:lnTo>
                <a:lnTo>
                  <a:pt x="5380568" y="6373446"/>
                </a:lnTo>
                <a:lnTo>
                  <a:pt x="5380568" y="6610662"/>
                </a:lnTo>
                <a:lnTo>
                  <a:pt x="3892062" y="6610662"/>
                </a:lnTo>
                <a:lnTo>
                  <a:pt x="3892062" y="6432062"/>
                </a:lnTo>
                <a:lnTo>
                  <a:pt x="762000" y="6432062"/>
                </a:lnTo>
                <a:lnTo>
                  <a:pt x="762000" y="6610662"/>
                </a:lnTo>
                <a:lnTo>
                  <a:pt x="0" y="6610662"/>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de-DE" dirty="0"/>
              <a:t>       </a:t>
            </a:r>
          </a:p>
        </p:txBody>
      </p:sp>
      <p:sp>
        <p:nvSpPr>
          <p:cNvPr id="2" name="Textplatzhalter 25">
            <a:extLst>
              <a:ext uri="{FF2B5EF4-FFF2-40B4-BE49-F238E27FC236}">
                <a16:creationId xmlns:a16="http://schemas.microsoft.com/office/drawing/2014/main" id="{EE38DE3C-3865-CEC9-3BD2-62489E167C04}"/>
              </a:ext>
            </a:extLst>
          </p:cNvPr>
          <p:cNvSpPr>
            <a:spLocks noGrp="1"/>
          </p:cNvSpPr>
          <p:nvPr>
            <p:ph type="body" sz="quarter" idx="12"/>
          </p:nvPr>
        </p:nvSpPr>
        <p:spPr>
          <a:xfrm>
            <a:off x="793394" y="968814"/>
            <a:ext cx="9038414" cy="1349408"/>
          </a:xfrm>
          <a:prstGeom prst="rect">
            <a:avLst/>
          </a:prstGeom>
        </p:spPr>
        <p:txBody>
          <a:bodyPr wrap="square" lIns="0" tIns="0" rIns="0" bIns="0">
            <a:spAutoFit/>
          </a:bodyPr>
          <a:lstStyle>
            <a:lvl1pPr marL="0" indent="0">
              <a:lnSpc>
                <a:spcPts val="5200"/>
              </a:lnSpc>
              <a:spcBef>
                <a:spcPts val="0"/>
              </a:spcBef>
              <a:buNone/>
              <a:defRPr sz="5400" b="1" i="0" cap="all" baseline="0">
                <a:solidFill>
                  <a:schemeClr val="bg1"/>
                </a:solidFill>
                <a:latin typeface="Arial Black" panose="020B0604020202020204" pitchFamily="34" charset="0"/>
                <a:cs typeface="Arial Black" panose="020B0604020202020204" pitchFamily="34" charset="0"/>
              </a:defRPr>
            </a:lvl1pPr>
            <a:lvl2pPr indent="0">
              <a:lnSpc>
                <a:spcPts val="5200"/>
              </a:lnSpc>
              <a:buNone/>
              <a:defRPr sz="5400" b="1" i="0" cap="all" baseline="0">
                <a:solidFill>
                  <a:schemeClr val="bg1"/>
                </a:solidFill>
                <a:latin typeface="Arial Black" panose="020B0604020202020204" pitchFamily="34" charset="0"/>
                <a:cs typeface="Arial Black" panose="020B0604020202020204" pitchFamily="34" charset="0"/>
              </a:defRPr>
            </a:lvl2pPr>
            <a:lvl3pPr indent="0">
              <a:lnSpc>
                <a:spcPts val="5200"/>
              </a:lnSpc>
              <a:buNone/>
              <a:defRPr sz="5400" b="1" i="0" cap="all" baseline="0">
                <a:solidFill>
                  <a:schemeClr val="bg1"/>
                </a:solidFill>
                <a:latin typeface="Arial Black" panose="020B0604020202020204" pitchFamily="34" charset="0"/>
                <a:cs typeface="Arial Black" panose="020B0604020202020204" pitchFamily="34" charset="0"/>
              </a:defRPr>
            </a:lvl3pPr>
            <a:lvl4pPr indent="0">
              <a:lnSpc>
                <a:spcPts val="5200"/>
              </a:lnSpc>
              <a:buNone/>
              <a:defRPr sz="5400" b="1" i="0" cap="all" baseline="0">
                <a:solidFill>
                  <a:schemeClr val="bg1"/>
                </a:solidFill>
                <a:latin typeface="Arial Black" panose="020B0604020202020204" pitchFamily="34" charset="0"/>
                <a:cs typeface="Arial Black" panose="020B0604020202020204" pitchFamily="34" charset="0"/>
              </a:defRPr>
            </a:lvl4pPr>
            <a:lvl5pPr indent="0">
              <a:lnSpc>
                <a:spcPts val="5200"/>
              </a:lnSpc>
              <a:buNone/>
              <a:defRPr sz="5400" b="1" i="0" cap="all" baseline="0">
                <a:solidFill>
                  <a:schemeClr val="bg1"/>
                </a:solidFill>
                <a:latin typeface="Arial Black" panose="020B0604020202020204" pitchFamily="34" charset="0"/>
                <a:cs typeface="Arial Black" panose="020B0604020202020204" pitchFamily="34" charset="0"/>
              </a:defRPr>
            </a:lvl5pPr>
          </a:lstStyle>
          <a:p>
            <a:pPr lvl="0"/>
            <a:r>
              <a:rPr lang="de-DE" dirty="0"/>
              <a:t>Mastertextformat bearbeiten</a:t>
            </a:r>
          </a:p>
        </p:txBody>
      </p:sp>
      <p:sp>
        <p:nvSpPr>
          <p:cNvPr id="3" name="Textplatzhalter 30">
            <a:extLst>
              <a:ext uri="{FF2B5EF4-FFF2-40B4-BE49-F238E27FC236}">
                <a16:creationId xmlns:a16="http://schemas.microsoft.com/office/drawing/2014/main" id="{C74DE3AA-F503-08A3-D9AE-08658F094CD8}"/>
              </a:ext>
            </a:extLst>
          </p:cNvPr>
          <p:cNvSpPr>
            <a:spLocks noGrp="1"/>
          </p:cNvSpPr>
          <p:nvPr>
            <p:ph type="body" sz="quarter" idx="13"/>
          </p:nvPr>
        </p:nvSpPr>
        <p:spPr>
          <a:xfrm>
            <a:off x="843816" y="2896759"/>
            <a:ext cx="4854575" cy="820738"/>
          </a:xfrm>
          <a:prstGeom prst="rect">
            <a:avLst/>
          </a:prstGeom>
        </p:spPr>
        <p:txBody>
          <a:bodyPr lIns="0" tIns="0" rIns="0" bIns="0">
            <a:spAutoFit/>
          </a:bodyPr>
          <a:lstStyle>
            <a:lvl1pPr marL="0" indent="0">
              <a:lnSpc>
                <a:spcPts val="3150"/>
              </a:lnSpc>
              <a:spcBef>
                <a:spcPts val="0"/>
              </a:spcBef>
              <a:buNone/>
              <a:defRPr sz="3250" cap="all" baseline="0">
                <a:solidFill>
                  <a:schemeClr val="bg1"/>
                </a:solidFill>
                <a:latin typeface="Arial" panose="020B0604020202020204" pitchFamily="34" charset="0"/>
              </a:defRPr>
            </a:lvl1pPr>
          </a:lstStyle>
          <a:p>
            <a:pPr lvl="0"/>
            <a:r>
              <a:rPr lang="de-DE" dirty="0"/>
              <a:t>Mastertextformat bearbeiten</a:t>
            </a:r>
          </a:p>
        </p:txBody>
      </p:sp>
      <p:sp>
        <p:nvSpPr>
          <p:cNvPr id="5" name="Rechteck 4">
            <a:extLst>
              <a:ext uri="{FF2B5EF4-FFF2-40B4-BE49-F238E27FC236}">
                <a16:creationId xmlns:a16="http://schemas.microsoft.com/office/drawing/2014/main" id="{B5F182B7-17D3-A85D-9127-599461641F9E}"/>
              </a:ext>
            </a:extLst>
          </p:cNvPr>
          <p:cNvSpPr/>
          <p:nvPr userDrawn="1"/>
        </p:nvSpPr>
        <p:spPr>
          <a:xfrm>
            <a:off x="843816" y="2455434"/>
            <a:ext cx="1244514" cy="1075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Fußzeilenplatzhalter 2">
            <a:extLst>
              <a:ext uri="{FF2B5EF4-FFF2-40B4-BE49-F238E27FC236}">
                <a16:creationId xmlns:a16="http://schemas.microsoft.com/office/drawing/2014/main" id="{AB65F899-8B5D-0BCC-3EEF-54EDF542E2AC}"/>
              </a:ext>
            </a:extLst>
          </p:cNvPr>
          <p:cNvSpPr>
            <a:spLocks noGrp="1"/>
          </p:cNvSpPr>
          <p:nvPr>
            <p:ph type="ftr" sz="quarter" idx="20"/>
          </p:nvPr>
        </p:nvSpPr>
        <p:spPr>
          <a:xfrm>
            <a:off x="3251497" y="6410896"/>
            <a:ext cx="6480000" cy="360000"/>
          </a:xfrm>
          <a:prstGeom prst="rect">
            <a:avLst/>
          </a:prstGeom>
        </p:spPr>
        <p:txBody>
          <a:bodyPr/>
          <a:lstStyle/>
          <a:p>
            <a:r>
              <a:rPr lang="de-DE" smtClean="0"/>
              <a:t>Information zu den Elektronischen Begleitinformationen Städtebauförderung </a:t>
            </a:r>
            <a:endParaRPr lang="de-DE" dirty="0"/>
          </a:p>
        </p:txBody>
      </p:sp>
    </p:spTree>
    <p:extLst>
      <p:ext uri="{BB962C8B-B14F-4D97-AF65-F5344CB8AC3E}">
        <p14:creationId xmlns:p14="http://schemas.microsoft.com/office/powerpoint/2010/main" val="1368166620"/>
      </p:ext>
    </p:extLst>
  </p:cSld>
  <p:clrMapOvr>
    <a:masterClrMapping/>
  </p:clrMapOvr>
  <p:transition spd="slow">
    <p:wipe dir="u"/>
  </p:transition>
  <p:timing>
    <p:tnLst>
      <p:par>
        <p:cTn id="1" dur="indefinite" restart="never" nodeType="tmRoot"/>
      </p:par>
    </p:tnLst>
  </p:timing>
  <p:extLst mod="1">
    <p:ext uri="{DCECCB84-F9BA-43D5-87BE-67443E8EF086}">
      <p15:sldGuideLst xmlns:p15="http://schemas.microsoft.com/office/powerpoint/2012/main">
        <p15:guide id="1" orient="horz" pos="4042">
          <p15:clr>
            <a:srgbClr val="FBAE40"/>
          </p15:clr>
        </p15:guide>
        <p15:guide id="2" pos="483">
          <p15:clr>
            <a:srgbClr val="FBAE40"/>
          </p15:clr>
        </p15:guide>
        <p15:guide id="3" pos="2457">
          <p15:clr>
            <a:srgbClr val="FBAE40"/>
          </p15:clr>
        </p15:guide>
        <p15:guide id="4" orient="horz" pos="415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_karte">
    <p:spTree>
      <p:nvGrpSpPr>
        <p:cNvPr id="1" name=""/>
        <p:cNvGrpSpPr/>
        <p:nvPr/>
      </p:nvGrpSpPr>
      <p:grpSpPr>
        <a:xfrm>
          <a:off x="0" y="0"/>
          <a:ext cx="0" cy="0"/>
          <a:chOff x="0" y="0"/>
          <a:chExt cx="0" cy="0"/>
        </a:xfrm>
      </p:grpSpPr>
      <p:cxnSp>
        <p:nvCxnSpPr>
          <p:cNvPr id="9" name="Gerade Verbindung 8">
            <a:extLst>
              <a:ext uri="{FF2B5EF4-FFF2-40B4-BE49-F238E27FC236}">
                <a16:creationId xmlns:a16="http://schemas.microsoft.com/office/drawing/2014/main" id="{B7D905C8-F04F-D42D-01C6-82AF127CD835}"/>
              </a:ext>
            </a:extLst>
          </p:cNvPr>
          <p:cNvCxnSpPr>
            <a:cxnSpLocks/>
          </p:cNvCxnSpPr>
          <p:nvPr userDrawn="1"/>
        </p:nvCxnSpPr>
        <p:spPr>
          <a:xfrm>
            <a:off x="794795" y="833133"/>
            <a:ext cx="949124" cy="0"/>
          </a:xfrm>
          <a:prstGeom prst="line">
            <a:avLst/>
          </a:prstGeom>
          <a:ln w="31750">
            <a:solidFill>
              <a:srgbClr val="A61637"/>
            </a:solidFill>
          </a:ln>
        </p:spPr>
        <p:style>
          <a:lnRef idx="1">
            <a:schemeClr val="accent1"/>
          </a:lnRef>
          <a:fillRef idx="0">
            <a:schemeClr val="accent1"/>
          </a:fillRef>
          <a:effectRef idx="0">
            <a:schemeClr val="accent1"/>
          </a:effectRef>
          <a:fontRef idx="minor">
            <a:schemeClr val="tx1"/>
          </a:fontRef>
        </p:style>
      </p:cxnSp>
      <p:sp>
        <p:nvSpPr>
          <p:cNvPr id="2" name="Textplatzhalter 24">
            <a:extLst>
              <a:ext uri="{FF2B5EF4-FFF2-40B4-BE49-F238E27FC236}">
                <a16:creationId xmlns:a16="http://schemas.microsoft.com/office/drawing/2014/main" id="{5378F54E-AAF6-E319-065B-03FDA2D287EE}"/>
              </a:ext>
            </a:extLst>
          </p:cNvPr>
          <p:cNvSpPr>
            <a:spLocks noGrp="1"/>
          </p:cNvSpPr>
          <p:nvPr>
            <p:ph type="body" sz="quarter" idx="15" hasCustomPrompt="1"/>
          </p:nvPr>
        </p:nvSpPr>
        <p:spPr>
          <a:xfrm>
            <a:off x="703783" y="392601"/>
            <a:ext cx="6528289" cy="477054"/>
          </a:xfrm>
          <a:prstGeom prst="rect">
            <a:avLst/>
          </a:prstGeom>
        </p:spPr>
        <p:txBody>
          <a:bodyPr/>
          <a:lstStyle>
            <a:lvl1pPr marL="1062000" indent="0">
              <a:spcBef>
                <a:spcPts val="0"/>
              </a:spcBef>
              <a:buFontTx/>
              <a:buNone/>
              <a:defRPr sz="3200" b="1" i="0" cap="all" baseline="0">
                <a:solidFill>
                  <a:srgbClr val="A61637"/>
                </a:solidFill>
                <a:latin typeface="Arial Black" panose="020B0604020202020204" pitchFamily="34" charset="0"/>
                <a:cs typeface="Arial Black" panose="020B0604020202020204" pitchFamily="34" charset="0"/>
              </a:defRPr>
            </a:lvl1pPr>
          </a:lstStyle>
          <a:p>
            <a:pPr marL="1062000" marR="0" lvl="0" indent="0" algn="l" defTabSz="914400" rtl="0" eaLnBrk="1" fontAlgn="auto" latinLnBrk="0" hangingPunct="1">
              <a:lnSpc>
                <a:spcPct val="90000"/>
              </a:lnSpc>
              <a:spcBef>
                <a:spcPts val="0"/>
              </a:spcBef>
              <a:spcAft>
                <a:spcPts val="0"/>
              </a:spcAft>
              <a:buClrTx/>
              <a:buSzTx/>
              <a:buFontTx/>
              <a:buNone/>
              <a:tabLst/>
              <a:defRPr/>
            </a:pPr>
            <a:r>
              <a:rPr lang="de-DE" dirty="0"/>
              <a:t>Headline</a:t>
            </a:r>
          </a:p>
        </p:txBody>
      </p:sp>
      <p:sp>
        <p:nvSpPr>
          <p:cNvPr id="11" name="Textplatzhalter 18">
            <a:extLst>
              <a:ext uri="{FF2B5EF4-FFF2-40B4-BE49-F238E27FC236}">
                <a16:creationId xmlns:a16="http://schemas.microsoft.com/office/drawing/2014/main" id="{7554E4B7-C2D8-325E-6FEE-6B7C3B9CCC84}"/>
              </a:ext>
            </a:extLst>
          </p:cNvPr>
          <p:cNvSpPr>
            <a:spLocks noGrp="1"/>
          </p:cNvSpPr>
          <p:nvPr>
            <p:ph type="body" sz="quarter" idx="19" hasCustomPrompt="1"/>
          </p:nvPr>
        </p:nvSpPr>
        <p:spPr>
          <a:xfrm>
            <a:off x="7409212" y="3789363"/>
            <a:ext cx="4225227" cy="2408326"/>
          </a:xfrm>
          <a:prstGeom prst="rect">
            <a:avLst/>
          </a:prstGeom>
        </p:spPr>
        <p:txBody>
          <a:bodyPr lIns="0" tIns="0" rIns="0" bIns="0"/>
          <a:lstStyle>
            <a:lvl1pPr marL="0" indent="0">
              <a:spcBef>
                <a:spcPts val="0"/>
              </a:spcBef>
              <a:spcAft>
                <a:spcPts val="800"/>
              </a:spcAft>
              <a:buFontTx/>
              <a:buNone/>
              <a:defRPr sz="2000" b="1" i="0">
                <a:latin typeface="Arial Black" panose="020B0604020202020204" pitchFamily="34" charset="0"/>
                <a:cs typeface="Arial Black" panose="020B0604020202020204" pitchFamily="34" charset="0"/>
              </a:defRPr>
            </a:lvl1pPr>
            <a:lvl2pPr marL="0" indent="0">
              <a:lnSpc>
                <a:spcPts val="2400"/>
              </a:lnSpc>
              <a:spcBef>
                <a:spcPts val="0"/>
              </a:spcBef>
              <a:spcAft>
                <a:spcPts val="800"/>
              </a:spcAft>
              <a:buFont typeface="Systemschrift Normal"/>
              <a:buChar char="_"/>
              <a:defRPr sz="2000" b="0" i="0">
                <a:latin typeface="Arial" panose="020B0604020202020204" pitchFamily="34" charset="0"/>
                <a:cs typeface="Arial" panose="020B0604020202020204" pitchFamily="34" charset="0"/>
              </a:defRPr>
            </a:lvl2pPr>
            <a:lvl3pPr marL="0" indent="-72000">
              <a:lnSpc>
                <a:spcPts val="1500"/>
              </a:lnSpc>
              <a:spcBef>
                <a:spcPts val="250"/>
              </a:spcBef>
              <a:buFont typeface="Systemschrift Normal"/>
              <a:buChar char="_"/>
              <a:defRPr sz="1250"/>
            </a:lvl3pPr>
          </a:lstStyle>
          <a:p>
            <a:pPr lvl="2"/>
            <a:r>
              <a:rPr lang="de-DE" dirty="0"/>
              <a:t>Dritte Ebenen</a:t>
            </a:r>
          </a:p>
        </p:txBody>
      </p:sp>
      <p:sp>
        <p:nvSpPr>
          <p:cNvPr id="13" name="Bildplatzhalter 12">
            <a:extLst>
              <a:ext uri="{FF2B5EF4-FFF2-40B4-BE49-F238E27FC236}">
                <a16:creationId xmlns:a16="http://schemas.microsoft.com/office/drawing/2014/main" id="{CF9E7D44-EE1E-70C3-EB70-379D3D80116E}"/>
              </a:ext>
            </a:extLst>
          </p:cNvPr>
          <p:cNvSpPr>
            <a:spLocks noGrp="1"/>
          </p:cNvSpPr>
          <p:nvPr>
            <p:ph type="pic" sz="quarter" idx="20"/>
          </p:nvPr>
        </p:nvSpPr>
        <p:spPr>
          <a:xfrm>
            <a:off x="238125" y="1901825"/>
            <a:ext cx="4781550" cy="1563688"/>
          </a:xfrm>
          <a:prstGeom prst="rect">
            <a:avLst/>
          </a:prstGeom>
        </p:spPr>
        <p:txBody>
          <a:bodyPr/>
          <a:lstStyle/>
          <a:p>
            <a:endParaRPr lang="de-DE"/>
          </a:p>
        </p:txBody>
      </p:sp>
      <p:sp>
        <p:nvSpPr>
          <p:cNvPr id="14" name="Bildplatzhalter 12">
            <a:extLst>
              <a:ext uri="{FF2B5EF4-FFF2-40B4-BE49-F238E27FC236}">
                <a16:creationId xmlns:a16="http://schemas.microsoft.com/office/drawing/2014/main" id="{85130A4D-780B-5BDB-6D0E-166DA64C6E96}"/>
              </a:ext>
            </a:extLst>
          </p:cNvPr>
          <p:cNvSpPr>
            <a:spLocks noGrp="1"/>
          </p:cNvSpPr>
          <p:nvPr>
            <p:ph type="pic" sz="quarter" idx="21"/>
          </p:nvPr>
        </p:nvSpPr>
        <p:spPr>
          <a:xfrm>
            <a:off x="7131051" y="1901825"/>
            <a:ext cx="4781550" cy="1563688"/>
          </a:xfrm>
          <a:prstGeom prst="rect">
            <a:avLst/>
          </a:prstGeom>
        </p:spPr>
        <p:txBody>
          <a:bodyPr/>
          <a:lstStyle/>
          <a:p>
            <a:endParaRPr lang="de-DE"/>
          </a:p>
        </p:txBody>
      </p:sp>
      <p:sp>
        <p:nvSpPr>
          <p:cNvPr id="15" name="Bildplatzhalter 12">
            <a:extLst>
              <a:ext uri="{FF2B5EF4-FFF2-40B4-BE49-F238E27FC236}">
                <a16:creationId xmlns:a16="http://schemas.microsoft.com/office/drawing/2014/main" id="{6432595E-8A43-8529-2856-33F6EE17A04C}"/>
              </a:ext>
            </a:extLst>
          </p:cNvPr>
          <p:cNvSpPr>
            <a:spLocks noGrp="1"/>
          </p:cNvSpPr>
          <p:nvPr>
            <p:ph type="pic" sz="quarter" idx="22"/>
          </p:nvPr>
        </p:nvSpPr>
        <p:spPr>
          <a:xfrm>
            <a:off x="4646856" y="1215332"/>
            <a:ext cx="2880000" cy="2880000"/>
          </a:xfrm>
          <a:prstGeom prst="rect">
            <a:avLst/>
          </a:prstGeom>
        </p:spPr>
        <p:txBody>
          <a:bodyPr/>
          <a:lstStyle/>
          <a:p>
            <a:endParaRPr lang="de-DE"/>
          </a:p>
        </p:txBody>
      </p:sp>
      <p:sp>
        <p:nvSpPr>
          <p:cNvPr id="17" name="Textplatzhalter 18">
            <a:extLst>
              <a:ext uri="{FF2B5EF4-FFF2-40B4-BE49-F238E27FC236}">
                <a16:creationId xmlns:a16="http://schemas.microsoft.com/office/drawing/2014/main" id="{1F165D4D-B170-C2A3-2069-DBCA93E21FD7}"/>
              </a:ext>
            </a:extLst>
          </p:cNvPr>
          <p:cNvSpPr>
            <a:spLocks noGrp="1"/>
          </p:cNvSpPr>
          <p:nvPr>
            <p:ph type="body" sz="quarter" idx="23" hasCustomPrompt="1"/>
          </p:nvPr>
        </p:nvSpPr>
        <p:spPr>
          <a:xfrm>
            <a:off x="794795" y="3789363"/>
            <a:ext cx="4225227" cy="2408326"/>
          </a:xfrm>
          <a:prstGeom prst="rect">
            <a:avLst/>
          </a:prstGeom>
        </p:spPr>
        <p:txBody>
          <a:bodyPr lIns="0" tIns="0" rIns="0" bIns="0"/>
          <a:lstStyle>
            <a:lvl1pPr marL="0" indent="0">
              <a:spcBef>
                <a:spcPts val="0"/>
              </a:spcBef>
              <a:spcAft>
                <a:spcPts val="800"/>
              </a:spcAft>
              <a:buFontTx/>
              <a:buNone/>
              <a:defRPr sz="2000" b="1" i="0">
                <a:latin typeface="Arial Black" panose="020B0604020202020204" pitchFamily="34" charset="0"/>
                <a:cs typeface="Arial Black" panose="020B0604020202020204" pitchFamily="34" charset="0"/>
              </a:defRPr>
            </a:lvl1pPr>
            <a:lvl2pPr marL="0" indent="0">
              <a:lnSpc>
                <a:spcPts val="2400"/>
              </a:lnSpc>
              <a:spcBef>
                <a:spcPts val="0"/>
              </a:spcBef>
              <a:spcAft>
                <a:spcPts val="800"/>
              </a:spcAft>
              <a:buFont typeface="Systemschrift Normal"/>
              <a:buChar char="_"/>
              <a:defRPr sz="2000" b="0" i="0">
                <a:latin typeface="Arial" panose="020B0604020202020204" pitchFamily="34" charset="0"/>
                <a:cs typeface="Arial" panose="020B0604020202020204" pitchFamily="34" charset="0"/>
              </a:defRPr>
            </a:lvl2pPr>
            <a:lvl3pPr marL="0" indent="-72000">
              <a:lnSpc>
                <a:spcPts val="1500"/>
              </a:lnSpc>
              <a:spcBef>
                <a:spcPts val="250"/>
              </a:spcBef>
              <a:buFont typeface="Systemschrift Normal"/>
              <a:buChar char="_"/>
              <a:defRPr sz="1250"/>
            </a:lvl3pPr>
          </a:lstStyle>
          <a:p>
            <a:pPr lvl="2"/>
            <a:r>
              <a:rPr lang="de-DE" dirty="0"/>
              <a:t>Dritte Ebenen</a:t>
            </a:r>
          </a:p>
        </p:txBody>
      </p:sp>
      <p:sp>
        <p:nvSpPr>
          <p:cNvPr id="19" name="Textplatzhalter 18">
            <a:extLst>
              <a:ext uri="{FF2B5EF4-FFF2-40B4-BE49-F238E27FC236}">
                <a16:creationId xmlns:a16="http://schemas.microsoft.com/office/drawing/2014/main" id="{3F58A1C8-AD4D-A00D-FDAC-1334D6D50F58}"/>
              </a:ext>
            </a:extLst>
          </p:cNvPr>
          <p:cNvSpPr>
            <a:spLocks noGrp="1"/>
          </p:cNvSpPr>
          <p:nvPr>
            <p:ph type="body" sz="quarter" idx="18" hasCustomPrompt="1"/>
          </p:nvPr>
        </p:nvSpPr>
        <p:spPr>
          <a:xfrm>
            <a:off x="762573" y="1170877"/>
            <a:ext cx="5774861" cy="554696"/>
          </a:xfrm>
          <a:prstGeom prst="rect">
            <a:avLst/>
          </a:prstGeom>
        </p:spPr>
        <p:txBody>
          <a:bodyPr lIns="0" tIns="0" rIns="0" bIns="0"/>
          <a:lstStyle>
            <a:lvl1pPr marL="0" indent="0">
              <a:spcBef>
                <a:spcPts val="0"/>
              </a:spcBef>
              <a:spcAft>
                <a:spcPts val="800"/>
              </a:spcAft>
              <a:buFontTx/>
              <a:buNone/>
              <a:defRPr sz="2000" b="1" i="0" cap="all" baseline="0">
                <a:latin typeface="Arial Black" panose="020B0604020202020204" pitchFamily="34" charset="0"/>
                <a:cs typeface="Arial Black" panose="020B0604020202020204" pitchFamily="34" charset="0"/>
              </a:defRPr>
            </a:lvl1pPr>
            <a:lvl2pPr marL="0" indent="0">
              <a:lnSpc>
                <a:spcPts val="2400"/>
              </a:lnSpc>
              <a:spcBef>
                <a:spcPts val="0"/>
              </a:spcBef>
              <a:spcAft>
                <a:spcPts val="800"/>
              </a:spcAft>
              <a:buFont typeface="Systemschrift Normal"/>
              <a:buChar char="_"/>
              <a:defRPr sz="2000" b="0" i="0">
                <a:latin typeface="Arial" panose="020B0604020202020204" pitchFamily="34" charset="0"/>
                <a:cs typeface="Arial" panose="020B0604020202020204" pitchFamily="34" charset="0"/>
              </a:defRPr>
            </a:lvl2pPr>
            <a:lvl3pPr marL="0" indent="-72000">
              <a:lnSpc>
                <a:spcPts val="1500"/>
              </a:lnSpc>
              <a:spcBef>
                <a:spcPts val="250"/>
              </a:spcBef>
              <a:buFont typeface="Systemschrift Normal"/>
              <a:buChar char="_"/>
              <a:defRPr sz="1250"/>
            </a:lvl3pPr>
          </a:lstStyle>
          <a:p>
            <a:pPr lvl="0"/>
            <a:r>
              <a:rPr lang="de-DE" dirty="0"/>
              <a:t>MASTERTEXTFORMAT BEARBEITEN</a:t>
            </a:r>
          </a:p>
          <a:p>
            <a:pPr lvl="1"/>
            <a:r>
              <a:rPr lang="de-DE" dirty="0"/>
              <a:t>Zweite Ebene</a:t>
            </a:r>
          </a:p>
          <a:p>
            <a:pPr lvl="2"/>
            <a:r>
              <a:rPr lang="de-DE" dirty="0"/>
              <a:t>Dritte Ebenen</a:t>
            </a:r>
          </a:p>
        </p:txBody>
      </p:sp>
      <p:sp>
        <p:nvSpPr>
          <p:cNvPr id="12" name="Fußzeilenplatzhalter 2">
            <a:extLst>
              <a:ext uri="{FF2B5EF4-FFF2-40B4-BE49-F238E27FC236}">
                <a16:creationId xmlns:a16="http://schemas.microsoft.com/office/drawing/2014/main" id="{AB65F899-8B5D-0BCC-3EEF-54EDF542E2AC}"/>
              </a:ext>
            </a:extLst>
          </p:cNvPr>
          <p:cNvSpPr>
            <a:spLocks noGrp="1"/>
          </p:cNvSpPr>
          <p:nvPr>
            <p:ph type="ftr" sz="quarter" idx="24"/>
          </p:nvPr>
        </p:nvSpPr>
        <p:spPr>
          <a:xfrm>
            <a:off x="3251497" y="6410896"/>
            <a:ext cx="6480000" cy="360000"/>
          </a:xfrm>
          <a:prstGeom prst="rect">
            <a:avLst/>
          </a:prstGeom>
        </p:spPr>
        <p:txBody>
          <a:bodyPr/>
          <a:lstStyle/>
          <a:p>
            <a:r>
              <a:rPr lang="de-DE" smtClean="0"/>
              <a:t>Information zu den Elektronischen Begleitinformationen Städtebauförderung </a:t>
            </a:r>
            <a:endParaRPr lang="de-DE" dirty="0"/>
          </a:p>
        </p:txBody>
      </p:sp>
    </p:spTree>
    <p:extLst>
      <p:ext uri="{BB962C8B-B14F-4D97-AF65-F5344CB8AC3E}">
        <p14:creationId xmlns:p14="http://schemas.microsoft.com/office/powerpoint/2010/main" val="3293668509"/>
      </p:ext>
    </p:extLst>
  </p:cSld>
  <p:clrMapOvr>
    <a:masterClrMapping/>
  </p:clrMapOvr>
  <p:transition spd="slow">
    <p:wipe dir="u"/>
  </p:transition>
  <p:timing>
    <p:tnLst>
      <p:par>
        <p:cTn id="1" dur="indefinite" restart="never" nodeType="tmRoot"/>
      </p:par>
    </p:tnLst>
  </p:timing>
  <p:extLst mod="1">
    <p:ext uri="{DCECCB84-F9BA-43D5-87BE-67443E8EF086}">
      <p15:sldGuideLst xmlns:p15="http://schemas.microsoft.com/office/powerpoint/2012/main">
        <p15:guide id="1" orient="horz" pos="2183" userDrawn="1">
          <p15:clr>
            <a:srgbClr val="FBAE40"/>
          </p15:clr>
        </p15:guide>
        <p15:guide id="2" pos="4656" userDrawn="1">
          <p15:clr>
            <a:srgbClr val="FBAE40"/>
          </p15:clr>
        </p15:guide>
        <p15:guide id="3" pos="483">
          <p15:clr>
            <a:srgbClr val="FBAE40"/>
          </p15:clr>
        </p15:guide>
        <p15:guide id="4" orient="horz" pos="238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_verlauf">
    <p:spTree>
      <p:nvGrpSpPr>
        <p:cNvPr id="1" name=""/>
        <p:cNvGrpSpPr/>
        <p:nvPr/>
      </p:nvGrpSpPr>
      <p:grpSpPr>
        <a:xfrm>
          <a:off x="0" y="0"/>
          <a:ext cx="0" cy="0"/>
          <a:chOff x="0" y="0"/>
          <a:chExt cx="0" cy="0"/>
        </a:xfrm>
      </p:grpSpPr>
      <p:sp>
        <p:nvSpPr>
          <p:cNvPr id="4" name="Bildplatzhalter 13">
            <a:extLst>
              <a:ext uri="{FF2B5EF4-FFF2-40B4-BE49-F238E27FC236}">
                <a16:creationId xmlns:a16="http://schemas.microsoft.com/office/drawing/2014/main" id="{7BF5697B-FFE6-1ADC-7341-86F1664951E8}"/>
              </a:ext>
            </a:extLst>
          </p:cNvPr>
          <p:cNvSpPr>
            <a:spLocks noGrp="1"/>
          </p:cNvSpPr>
          <p:nvPr>
            <p:ph type="pic" sz="quarter" idx="17" hasCustomPrompt="1"/>
          </p:nvPr>
        </p:nvSpPr>
        <p:spPr>
          <a:xfrm>
            <a:off x="-7952" y="1"/>
            <a:ext cx="12199952" cy="6381344"/>
          </a:xfrm>
          <a:custGeom>
            <a:avLst/>
            <a:gdLst>
              <a:gd name="connsiteX0" fmla="*/ 0 w 12192000"/>
              <a:gd name="connsiteY0" fmla="*/ 0 h 6610662"/>
              <a:gd name="connsiteX1" fmla="*/ 12192000 w 12192000"/>
              <a:gd name="connsiteY1" fmla="*/ 0 h 6610662"/>
              <a:gd name="connsiteX2" fmla="*/ 12192000 w 12192000"/>
              <a:gd name="connsiteY2" fmla="*/ 6610662 h 6610662"/>
              <a:gd name="connsiteX3" fmla="*/ 0 w 12192000"/>
              <a:gd name="connsiteY3" fmla="*/ 6610662 h 6610662"/>
              <a:gd name="connsiteX4" fmla="*/ 0 w 12192000"/>
              <a:gd name="connsiteY4" fmla="*/ 0 h 6610662"/>
              <a:gd name="connsiteX0" fmla="*/ 0 w 12192000"/>
              <a:gd name="connsiteY0" fmla="*/ 0 h 6610662"/>
              <a:gd name="connsiteX1" fmla="*/ 12192000 w 12192000"/>
              <a:gd name="connsiteY1" fmla="*/ 0 h 6610662"/>
              <a:gd name="connsiteX2" fmla="*/ 12192000 w 12192000"/>
              <a:gd name="connsiteY2" fmla="*/ 6610662 h 6610662"/>
              <a:gd name="connsiteX3" fmla="*/ 756000 w 12192000"/>
              <a:gd name="connsiteY3" fmla="*/ 6609600 h 6610662"/>
              <a:gd name="connsiteX4" fmla="*/ 0 w 12192000"/>
              <a:gd name="connsiteY4" fmla="*/ 6610662 h 6610662"/>
              <a:gd name="connsiteX5" fmla="*/ 0 w 12192000"/>
              <a:gd name="connsiteY5" fmla="*/ 0 h 6610662"/>
              <a:gd name="connsiteX0" fmla="*/ 0 w 12192000"/>
              <a:gd name="connsiteY0" fmla="*/ 0 h 6610662"/>
              <a:gd name="connsiteX1" fmla="*/ 12192000 w 12192000"/>
              <a:gd name="connsiteY1" fmla="*/ 0 h 6610662"/>
              <a:gd name="connsiteX2" fmla="*/ 12192000 w 12192000"/>
              <a:gd name="connsiteY2" fmla="*/ 6610662 h 6610662"/>
              <a:gd name="connsiteX3" fmla="*/ 4154400 w 12192000"/>
              <a:gd name="connsiteY3" fmla="*/ 6609600 h 6610662"/>
              <a:gd name="connsiteX4" fmla="*/ 756000 w 12192000"/>
              <a:gd name="connsiteY4" fmla="*/ 6609600 h 6610662"/>
              <a:gd name="connsiteX5" fmla="*/ 0 w 12192000"/>
              <a:gd name="connsiteY5" fmla="*/ 6610662 h 6610662"/>
              <a:gd name="connsiteX6" fmla="*/ 0 w 12192000"/>
              <a:gd name="connsiteY6" fmla="*/ 0 h 6610662"/>
              <a:gd name="connsiteX0" fmla="*/ 0 w 12192000"/>
              <a:gd name="connsiteY0" fmla="*/ 0 h 6610662"/>
              <a:gd name="connsiteX1" fmla="*/ 12192000 w 12192000"/>
              <a:gd name="connsiteY1" fmla="*/ 0 h 6610662"/>
              <a:gd name="connsiteX2" fmla="*/ 12192000 w 12192000"/>
              <a:gd name="connsiteY2" fmla="*/ 6610662 h 6610662"/>
              <a:gd name="connsiteX3" fmla="*/ 4586400 w 12192000"/>
              <a:gd name="connsiteY3" fmla="*/ 6609600 h 6610662"/>
              <a:gd name="connsiteX4" fmla="*/ 4154400 w 12192000"/>
              <a:gd name="connsiteY4" fmla="*/ 6609600 h 6610662"/>
              <a:gd name="connsiteX5" fmla="*/ 756000 w 12192000"/>
              <a:gd name="connsiteY5" fmla="*/ 6609600 h 6610662"/>
              <a:gd name="connsiteX6" fmla="*/ 0 w 12192000"/>
              <a:gd name="connsiteY6" fmla="*/ 6610662 h 6610662"/>
              <a:gd name="connsiteX7" fmla="*/ 0 w 12192000"/>
              <a:gd name="connsiteY7" fmla="*/ 0 h 6610662"/>
              <a:gd name="connsiteX0" fmla="*/ 0 w 12192000"/>
              <a:gd name="connsiteY0" fmla="*/ 0 h 6610662"/>
              <a:gd name="connsiteX1" fmla="*/ 12192000 w 12192000"/>
              <a:gd name="connsiteY1" fmla="*/ 0 h 6610662"/>
              <a:gd name="connsiteX2" fmla="*/ 12192000 w 12192000"/>
              <a:gd name="connsiteY2" fmla="*/ 6610662 h 6610662"/>
              <a:gd name="connsiteX3" fmla="*/ 4708800 w 12192000"/>
              <a:gd name="connsiteY3" fmla="*/ 6609600 h 6610662"/>
              <a:gd name="connsiteX4" fmla="*/ 4586400 w 12192000"/>
              <a:gd name="connsiteY4" fmla="*/ 6609600 h 6610662"/>
              <a:gd name="connsiteX5" fmla="*/ 4154400 w 12192000"/>
              <a:gd name="connsiteY5" fmla="*/ 6609600 h 6610662"/>
              <a:gd name="connsiteX6" fmla="*/ 756000 w 12192000"/>
              <a:gd name="connsiteY6" fmla="*/ 6609600 h 6610662"/>
              <a:gd name="connsiteX7" fmla="*/ 0 w 12192000"/>
              <a:gd name="connsiteY7" fmla="*/ 6610662 h 6610662"/>
              <a:gd name="connsiteX8" fmla="*/ 0 w 12192000"/>
              <a:gd name="connsiteY8" fmla="*/ 0 h 6610662"/>
              <a:gd name="connsiteX0" fmla="*/ 0 w 12192000"/>
              <a:gd name="connsiteY0" fmla="*/ 0 h 6610662"/>
              <a:gd name="connsiteX1" fmla="*/ 12192000 w 12192000"/>
              <a:gd name="connsiteY1" fmla="*/ 0 h 6610662"/>
              <a:gd name="connsiteX2" fmla="*/ 12192000 w 12192000"/>
              <a:gd name="connsiteY2" fmla="*/ 6610662 h 6610662"/>
              <a:gd name="connsiteX3" fmla="*/ 4708800 w 12192000"/>
              <a:gd name="connsiteY3" fmla="*/ 6609600 h 6610662"/>
              <a:gd name="connsiteX4" fmla="*/ 4586400 w 12192000"/>
              <a:gd name="connsiteY4" fmla="*/ 6609600 h 6610662"/>
              <a:gd name="connsiteX5" fmla="*/ 727200 w 12192000"/>
              <a:gd name="connsiteY5" fmla="*/ 6422400 h 6610662"/>
              <a:gd name="connsiteX6" fmla="*/ 756000 w 12192000"/>
              <a:gd name="connsiteY6" fmla="*/ 6609600 h 6610662"/>
              <a:gd name="connsiteX7" fmla="*/ 0 w 12192000"/>
              <a:gd name="connsiteY7" fmla="*/ 6610662 h 6610662"/>
              <a:gd name="connsiteX8" fmla="*/ 0 w 12192000"/>
              <a:gd name="connsiteY8" fmla="*/ 0 h 6610662"/>
              <a:gd name="connsiteX0" fmla="*/ 0 w 12192000"/>
              <a:gd name="connsiteY0" fmla="*/ 0 h 6610662"/>
              <a:gd name="connsiteX1" fmla="*/ 12192000 w 12192000"/>
              <a:gd name="connsiteY1" fmla="*/ 0 h 6610662"/>
              <a:gd name="connsiteX2" fmla="*/ 12192000 w 12192000"/>
              <a:gd name="connsiteY2" fmla="*/ 6610662 h 6610662"/>
              <a:gd name="connsiteX3" fmla="*/ 4708800 w 12192000"/>
              <a:gd name="connsiteY3" fmla="*/ 6609600 h 6610662"/>
              <a:gd name="connsiteX4" fmla="*/ 3888000 w 12192000"/>
              <a:gd name="connsiteY4" fmla="*/ 6436800 h 6610662"/>
              <a:gd name="connsiteX5" fmla="*/ 727200 w 12192000"/>
              <a:gd name="connsiteY5" fmla="*/ 6422400 h 6610662"/>
              <a:gd name="connsiteX6" fmla="*/ 756000 w 12192000"/>
              <a:gd name="connsiteY6" fmla="*/ 6609600 h 6610662"/>
              <a:gd name="connsiteX7" fmla="*/ 0 w 12192000"/>
              <a:gd name="connsiteY7" fmla="*/ 6610662 h 6610662"/>
              <a:gd name="connsiteX8" fmla="*/ 0 w 12192000"/>
              <a:gd name="connsiteY8" fmla="*/ 0 h 6610662"/>
              <a:gd name="connsiteX0" fmla="*/ 0 w 12192000"/>
              <a:gd name="connsiteY0" fmla="*/ 0 h 6652800"/>
              <a:gd name="connsiteX1" fmla="*/ 12192000 w 12192000"/>
              <a:gd name="connsiteY1" fmla="*/ 0 h 6652800"/>
              <a:gd name="connsiteX2" fmla="*/ 12192000 w 12192000"/>
              <a:gd name="connsiteY2" fmla="*/ 6610662 h 6652800"/>
              <a:gd name="connsiteX3" fmla="*/ 3924000 w 12192000"/>
              <a:gd name="connsiteY3" fmla="*/ 6652800 h 6652800"/>
              <a:gd name="connsiteX4" fmla="*/ 3888000 w 12192000"/>
              <a:gd name="connsiteY4" fmla="*/ 6436800 h 6652800"/>
              <a:gd name="connsiteX5" fmla="*/ 727200 w 12192000"/>
              <a:gd name="connsiteY5" fmla="*/ 6422400 h 6652800"/>
              <a:gd name="connsiteX6" fmla="*/ 756000 w 12192000"/>
              <a:gd name="connsiteY6" fmla="*/ 6609600 h 6652800"/>
              <a:gd name="connsiteX7" fmla="*/ 0 w 12192000"/>
              <a:gd name="connsiteY7" fmla="*/ 6610662 h 6652800"/>
              <a:gd name="connsiteX8" fmla="*/ 0 w 12192000"/>
              <a:gd name="connsiteY8" fmla="*/ 0 h 6652800"/>
              <a:gd name="connsiteX0" fmla="*/ 0 w 12192000"/>
              <a:gd name="connsiteY0" fmla="*/ 0 h 6652800"/>
              <a:gd name="connsiteX1" fmla="*/ 12192000 w 12192000"/>
              <a:gd name="connsiteY1" fmla="*/ 0 h 6652800"/>
              <a:gd name="connsiteX2" fmla="*/ 12192000 w 12192000"/>
              <a:gd name="connsiteY2" fmla="*/ 6610662 h 6652800"/>
              <a:gd name="connsiteX3" fmla="*/ 3924000 w 12192000"/>
              <a:gd name="connsiteY3" fmla="*/ 6652800 h 6652800"/>
              <a:gd name="connsiteX4" fmla="*/ 3888000 w 12192000"/>
              <a:gd name="connsiteY4" fmla="*/ 6436800 h 6652800"/>
              <a:gd name="connsiteX5" fmla="*/ 759005 w 12192000"/>
              <a:gd name="connsiteY5" fmla="*/ 6422400 h 6652800"/>
              <a:gd name="connsiteX6" fmla="*/ 756000 w 12192000"/>
              <a:gd name="connsiteY6" fmla="*/ 6609600 h 6652800"/>
              <a:gd name="connsiteX7" fmla="*/ 0 w 12192000"/>
              <a:gd name="connsiteY7" fmla="*/ 6610662 h 6652800"/>
              <a:gd name="connsiteX8" fmla="*/ 0 w 12192000"/>
              <a:gd name="connsiteY8" fmla="*/ 0 h 6652800"/>
              <a:gd name="connsiteX0" fmla="*/ 0 w 12192000"/>
              <a:gd name="connsiteY0" fmla="*/ 0 h 6652800"/>
              <a:gd name="connsiteX1" fmla="*/ 12192000 w 12192000"/>
              <a:gd name="connsiteY1" fmla="*/ 0 h 6652800"/>
              <a:gd name="connsiteX2" fmla="*/ 12192000 w 12192000"/>
              <a:gd name="connsiteY2" fmla="*/ 6610662 h 6652800"/>
              <a:gd name="connsiteX3" fmla="*/ 3924000 w 12192000"/>
              <a:gd name="connsiteY3" fmla="*/ 6652800 h 6652800"/>
              <a:gd name="connsiteX4" fmla="*/ 3888000 w 12192000"/>
              <a:gd name="connsiteY4" fmla="*/ 6436800 h 6652800"/>
              <a:gd name="connsiteX5" fmla="*/ 759005 w 12192000"/>
              <a:gd name="connsiteY5" fmla="*/ 6422400 h 6652800"/>
              <a:gd name="connsiteX6" fmla="*/ 771903 w 12192000"/>
              <a:gd name="connsiteY6" fmla="*/ 6617551 h 6652800"/>
              <a:gd name="connsiteX7" fmla="*/ 0 w 12192000"/>
              <a:gd name="connsiteY7" fmla="*/ 6610662 h 6652800"/>
              <a:gd name="connsiteX8" fmla="*/ 0 w 12192000"/>
              <a:gd name="connsiteY8" fmla="*/ 0 h 6652800"/>
              <a:gd name="connsiteX0" fmla="*/ 7952 w 12199952"/>
              <a:gd name="connsiteY0" fmla="*/ 0 h 6652800"/>
              <a:gd name="connsiteX1" fmla="*/ 12199952 w 12199952"/>
              <a:gd name="connsiteY1" fmla="*/ 0 h 6652800"/>
              <a:gd name="connsiteX2" fmla="*/ 12199952 w 12199952"/>
              <a:gd name="connsiteY2" fmla="*/ 6610662 h 6652800"/>
              <a:gd name="connsiteX3" fmla="*/ 3931952 w 12199952"/>
              <a:gd name="connsiteY3" fmla="*/ 6652800 h 6652800"/>
              <a:gd name="connsiteX4" fmla="*/ 3895952 w 12199952"/>
              <a:gd name="connsiteY4" fmla="*/ 6436800 h 6652800"/>
              <a:gd name="connsiteX5" fmla="*/ 766957 w 12199952"/>
              <a:gd name="connsiteY5" fmla="*/ 6422400 h 6652800"/>
              <a:gd name="connsiteX6" fmla="*/ 779855 w 12199952"/>
              <a:gd name="connsiteY6" fmla="*/ 6617551 h 6652800"/>
              <a:gd name="connsiteX7" fmla="*/ 0 w 12199952"/>
              <a:gd name="connsiteY7" fmla="*/ 6610662 h 6652800"/>
              <a:gd name="connsiteX8" fmla="*/ 7952 w 12199952"/>
              <a:gd name="connsiteY8" fmla="*/ 0 h 6652800"/>
              <a:gd name="connsiteX0" fmla="*/ 7952 w 12199952"/>
              <a:gd name="connsiteY0" fmla="*/ 0 h 6652800"/>
              <a:gd name="connsiteX1" fmla="*/ 12199952 w 12199952"/>
              <a:gd name="connsiteY1" fmla="*/ 0 h 6652800"/>
              <a:gd name="connsiteX2" fmla="*/ 12199952 w 12199952"/>
              <a:gd name="connsiteY2" fmla="*/ 6610662 h 6652800"/>
              <a:gd name="connsiteX3" fmla="*/ 3931952 w 12199952"/>
              <a:gd name="connsiteY3" fmla="*/ 6652800 h 6652800"/>
              <a:gd name="connsiteX4" fmla="*/ 3895952 w 12199952"/>
              <a:gd name="connsiteY4" fmla="*/ 6436800 h 6652800"/>
              <a:gd name="connsiteX5" fmla="*/ 766957 w 12199952"/>
              <a:gd name="connsiteY5" fmla="*/ 6422400 h 6652800"/>
              <a:gd name="connsiteX6" fmla="*/ 771904 w 12199952"/>
              <a:gd name="connsiteY6" fmla="*/ 6609599 h 6652800"/>
              <a:gd name="connsiteX7" fmla="*/ 0 w 12199952"/>
              <a:gd name="connsiteY7" fmla="*/ 6610662 h 6652800"/>
              <a:gd name="connsiteX8" fmla="*/ 7952 w 12199952"/>
              <a:gd name="connsiteY8" fmla="*/ 0 h 6652800"/>
              <a:gd name="connsiteX0" fmla="*/ 7952 w 12199952"/>
              <a:gd name="connsiteY0" fmla="*/ 0 h 6652800"/>
              <a:gd name="connsiteX1" fmla="*/ 12199952 w 12199952"/>
              <a:gd name="connsiteY1" fmla="*/ 0 h 6652800"/>
              <a:gd name="connsiteX2" fmla="*/ 12199952 w 12199952"/>
              <a:gd name="connsiteY2" fmla="*/ 6610662 h 6652800"/>
              <a:gd name="connsiteX3" fmla="*/ 3931952 w 12199952"/>
              <a:gd name="connsiteY3" fmla="*/ 6652800 h 6652800"/>
              <a:gd name="connsiteX4" fmla="*/ 3895952 w 12199952"/>
              <a:gd name="connsiteY4" fmla="*/ 6420897 h 6652800"/>
              <a:gd name="connsiteX5" fmla="*/ 766957 w 12199952"/>
              <a:gd name="connsiteY5" fmla="*/ 6422400 h 6652800"/>
              <a:gd name="connsiteX6" fmla="*/ 771904 w 12199952"/>
              <a:gd name="connsiteY6" fmla="*/ 6609599 h 6652800"/>
              <a:gd name="connsiteX7" fmla="*/ 0 w 12199952"/>
              <a:gd name="connsiteY7" fmla="*/ 6610662 h 6652800"/>
              <a:gd name="connsiteX8" fmla="*/ 7952 w 12199952"/>
              <a:gd name="connsiteY8" fmla="*/ 0 h 6652800"/>
              <a:gd name="connsiteX0" fmla="*/ 7952 w 12199952"/>
              <a:gd name="connsiteY0" fmla="*/ 0 h 6613044"/>
              <a:gd name="connsiteX1" fmla="*/ 12199952 w 12199952"/>
              <a:gd name="connsiteY1" fmla="*/ 0 h 6613044"/>
              <a:gd name="connsiteX2" fmla="*/ 12199952 w 12199952"/>
              <a:gd name="connsiteY2" fmla="*/ 6610662 h 6613044"/>
              <a:gd name="connsiteX3" fmla="*/ 3900146 w 12199952"/>
              <a:gd name="connsiteY3" fmla="*/ 6613044 h 6613044"/>
              <a:gd name="connsiteX4" fmla="*/ 3895952 w 12199952"/>
              <a:gd name="connsiteY4" fmla="*/ 6420897 h 6613044"/>
              <a:gd name="connsiteX5" fmla="*/ 766957 w 12199952"/>
              <a:gd name="connsiteY5" fmla="*/ 6422400 h 6613044"/>
              <a:gd name="connsiteX6" fmla="*/ 771904 w 12199952"/>
              <a:gd name="connsiteY6" fmla="*/ 6609599 h 6613044"/>
              <a:gd name="connsiteX7" fmla="*/ 0 w 12199952"/>
              <a:gd name="connsiteY7" fmla="*/ 6610662 h 6613044"/>
              <a:gd name="connsiteX8" fmla="*/ 7952 w 12199952"/>
              <a:gd name="connsiteY8" fmla="*/ 0 h 6613044"/>
              <a:gd name="connsiteX0" fmla="*/ 7952 w 12199952"/>
              <a:gd name="connsiteY0" fmla="*/ 0 h 6613044"/>
              <a:gd name="connsiteX1" fmla="*/ 12199952 w 12199952"/>
              <a:gd name="connsiteY1" fmla="*/ 0 h 6613044"/>
              <a:gd name="connsiteX2" fmla="*/ 12199952 w 12199952"/>
              <a:gd name="connsiteY2" fmla="*/ 6610662 h 6613044"/>
              <a:gd name="connsiteX3" fmla="*/ 3900146 w 12199952"/>
              <a:gd name="connsiteY3" fmla="*/ 6613044 h 6613044"/>
              <a:gd name="connsiteX4" fmla="*/ 3911450 w 12199952"/>
              <a:gd name="connsiteY4" fmla="*/ 6415731 h 6613044"/>
              <a:gd name="connsiteX5" fmla="*/ 766957 w 12199952"/>
              <a:gd name="connsiteY5" fmla="*/ 6422400 h 6613044"/>
              <a:gd name="connsiteX6" fmla="*/ 771904 w 12199952"/>
              <a:gd name="connsiteY6" fmla="*/ 6609599 h 6613044"/>
              <a:gd name="connsiteX7" fmla="*/ 0 w 12199952"/>
              <a:gd name="connsiteY7" fmla="*/ 6610662 h 6613044"/>
              <a:gd name="connsiteX8" fmla="*/ 7952 w 12199952"/>
              <a:gd name="connsiteY8" fmla="*/ 0 h 6613044"/>
              <a:gd name="connsiteX0" fmla="*/ 7952 w 12199952"/>
              <a:gd name="connsiteY0" fmla="*/ 0 h 6610662"/>
              <a:gd name="connsiteX1" fmla="*/ 12199952 w 12199952"/>
              <a:gd name="connsiteY1" fmla="*/ 0 h 6610662"/>
              <a:gd name="connsiteX2" fmla="*/ 12199952 w 12199952"/>
              <a:gd name="connsiteY2" fmla="*/ 6610662 h 6610662"/>
              <a:gd name="connsiteX3" fmla="*/ 3894980 w 12199952"/>
              <a:gd name="connsiteY3" fmla="*/ 6602712 h 6610662"/>
              <a:gd name="connsiteX4" fmla="*/ 3911450 w 12199952"/>
              <a:gd name="connsiteY4" fmla="*/ 6415731 h 6610662"/>
              <a:gd name="connsiteX5" fmla="*/ 766957 w 12199952"/>
              <a:gd name="connsiteY5" fmla="*/ 6422400 h 6610662"/>
              <a:gd name="connsiteX6" fmla="*/ 771904 w 12199952"/>
              <a:gd name="connsiteY6" fmla="*/ 6609599 h 6610662"/>
              <a:gd name="connsiteX7" fmla="*/ 0 w 12199952"/>
              <a:gd name="connsiteY7" fmla="*/ 6610662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1450 w 12199952"/>
              <a:gd name="connsiteY4" fmla="*/ 6415731 h 6610662"/>
              <a:gd name="connsiteX5" fmla="*/ 766957 w 12199952"/>
              <a:gd name="connsiteY5" fmla="*/ 6422400 h 6610662"/>
              <a:gd name="connsiteX6" fmla="*/ 771904 w 12199952"/>
              <a:gd name="connsiteY6" fmla="*/ 6609599 h 6610662"/>
              <a:gd name="connsiteX7" fmla="*/ 0 w 12199952"/>
              <a:gd name="connsiteY7" fmla="*/ 6610662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6957 w 12199952"/>
              <a:gd name="connsiteY5" fmla="*/ 6422400 h 6610662"/>
              <a:gd name="connsiteX6" fmla="*/ 771904 w 12199952"/>
              <a:gd name="connsiteY6" fmla="*/ 6609599 h 6610662"/>
              <a:gd name="connsiteX7" fmla="*/ 0 w 12199952"/>
              <a:gd name="connsiteY7" fmla="*/ 6610662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1791 w 12199952"/>
              <a:gd name="connsiteY5" fmla="*/ 6422400 h 6610662"/>
              <a:gd name="connsiteX6" fmla="*/ 771904 w 12199952"/>
              <a:gd name="connsiteY6" fmla="*/ 6609599 h 6610662"/>
              <a:gd name="connsiteX7" fmla="*/ 0 w 12199952"/>
              <a:gd name="connsiteY7" fmla="*/ 6610662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1791 w 12199952"/>
              <a:gd name="connsiteY5" fmla="*/ 6422400 h 6610662"/>
              <a:gd name="connsiteX6" fmla="*/ 756406 w 12199952"/>
              <a:gd name="connsiteY6" fmla="*/ 6604433 h 6610662"/>
              <a:gd name="connsiteX7" fmla="*/ 0 w 12199952"/>
              <a:gd name="connsiteY7" fmla="*/ 6610662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1791 w 12199952"/>
              <a:gd name="connsiteY5" fmla="*/ 6422400 h 6610662"/>
              <a:gd name="connsiteX6" fmla="*/ 777070 w 12199952"/>
              <a:gd name="connsiteY6" fmla="*/ 6604433 h 6610662"/>
              <a:gd name="connsiteX7" fmla="*/ 0 w 12199952"/>
              <a:gd name="connsiteY7" fmla="*/ 6610662 h 6610662"/>
              <a:gd name="connsiteX8" fmla="*/ 7952 w 12199952"/>
              <a:gd name="connsiteY8" fmla="*/ 0 h 6610662"/>
              <a:gd name="connsiteX0" fmla="*/ 13118 w 12205118"/>
              <a:gd name="connsiteY0" fmla="*/ 0 h 6610662"/>
              <a:gd name="connsiteX1" fmla="*/ 12205118 w 12205118"/>
              <a:gd name="connsiteY1" fmla="*/ 0 h 6610662"/>
              <a:gd name="connsiteX2" fmla="*/ 12205118 w 12205118"/>
              <a:gd name="connsiteY2" fmla="*/ 6610662 h 6610662"/>
              <a:gd name="connsiteX3" fmla="*/ 3920810 w 12205118"/>
              <a:gd name="connsiteY3" fmla="*/ 6607878 h 6610662"/>
              <a:gd name="connsiteX4" fmla="*/ 3921782 w 12205118"/>
              <a:gd name="connsiteY4" fmla="*/ 6420897 h 6610662"/>
              <a:gd name="connsiteX5" fmla="*/ 766957 w 12205118"/>
              <a:gd name="connsiteY5" fmla="*/ 6422400 h 6610662"/>
              <a:gd name="connsiteX6" fmla="*/ 782236 w 12205118"/>
              <a:gd name="connsiteY6" fmla="*/ 6604433 h 6610662"/>
              <a:gd name="connsiteX7" fmla="*/ 0 w 12205118"/>
              <a:gd name="connsiteY7" fmla="*/ 6600330 h 6610662"/>
              <a:gd name="connsiteX8" fmla="*/ 13118 w 12205118"/>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1791 w 12199952"/>
              <a:gd name="connsiteY5" fmla="*/ 6422400 h 6610662"/>
              <a:gd name="connsiteX6" fmla="*/ 777070 w 12199952"/>
              <a:gd name="connsiteY6" fmla="*/ 6604433 h 6610662"/>
              <a:gd name="connsiteX7" fmla="*/ 0 w 12199952"/>
              <a:gd name="connsiteY7" fmla="*/ 6600330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1791 w 12199952"/>
              <a:gd name="connsiteY5" fmla="*/ 6422400 h 6610662"/>
              <a:gd name="connsiteX6" fmla="*/ 777070 w 12199952"/>
              <a:gd name="connsiteY6" fmla="*/ 6604433 h 6610662"/>
              <a:gd name="connsiteX7" fmla="*/ 0 w 12199952"/>
              <a:gd name="connsiteY7" fmla="*/ 6600330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1791 w 12199952"/>
              <a:gd name="connsiteY5" fmla="*/ 6422400 h 6610662"/>
              <a:gd name="connsiteX6" fmla="*/ 761572 w 12199952"/>
              <a:gd name="connsiteY6" fmla="*/ 6609599 h 6610662"/>
              <a:gd name="connsiteX7" fmla="*/ 0 w 12199952"/>
              <a:gd name="connsiteY7" fmla="*/ 6600330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6957 w 12199952"/>
              <a:gd name="connsiteY5" fmla="*/ 6427567 h 6610662"/>
              <a:gd name="connsiteX6" fmla="*/ 761572 w 12199952"/>
              <a:gd name="connsiteY6" fmla="*/ 6609599 h 6610662"/>
              <a:gd name="connsiteX7" fmla="*/ 0 w 12199952"/>
              <a:gd name="connsiteY7" fmla="*/ 6600330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6957 w 12199952"/>
              <a:gd name="connsiteY5" fmla="*/ 6427567 h 6610662"/>
              <a:gd name="connsiteX6" fmla="*/ 777070 w 12199952"/>
              <a:gd name="connsiteY6" fmla="*/ 6599267 h 6610662"/>
              <a:gd name="connsiteX7" fmla="*/ 0 w 12199952"/>
              <a:gd name="connsiteY7" fmla="*/ 6600330 h 6610662"/>
              <a:gd name="connsiteX8" fmla="*/ 7952 w 12199952"/>
              <a:gd name="connsiteY8" fmla="*/ 0 h 6610662"/>
              <a:gd name="connsiteX0" fmla="*/ 7952 w 12199952"/>
              <a:gd name="connsiteY0" fmla="*/ 0 h 6612610"/>
              <a:gd name="connsiteX1" fmla="*/ 12199952 w 12199952"/>
              <a:gd name="connsiteY1" fmla="*/ 0 h 6612610"/>
              <a:gd name="connsiteX2" fmla="*/ 12199952 w 12199952"/>
              <a:gd name="connsiteY2" fmla="*/ 6610662 h 6612610"/>
              <a:gd name="connsiteX3" fmla="*/ 5396196 w 12199952"/>
              <a:gd name="connsiteY3" fmla="*/ 6612610 h 6612610"/>
              <a:gd name="connsiteX4" fmla="*/ 3915644 w 12199952"/>
              <a:gd name="connsiteY4" fmla="*/ 6607878 h 6612610"/>
              <a:gd name="connsiteX5" fmla="*/ 3916616 w 12199952"/>
              <a:gd name="connsiteY5" fmla="*/ 6420897 h 6612610"/>
              <a:gd name="connsiteX6" fmla="*/ 766957 w 12199952"/>
              <a:gd name="connsiteY6" fmla="*/ 6427567 h 6612610"/>
              <a:gd name="connsiteX7" fmla="*/ 777070 w 12199952"/>
              <a:gd name="connsiteY7" fmla="*/ 6599267 h 6612610"/>
              <a:gd name="connsiteX8" fmla="*/ 0 w 12199952"/>
              <a:gd name="connsiteY8" fmla="*/ 6600330 h 6612610"/>
              <a:gd name="connsiteX9" fmla="*/ 7952 w 12199952"/>
              <a:gd name="connsiteY9" fmla="*/ 0 h 6612610"/>
              <a:gd name="connsiteX0" fmla="*/ 7952 w 12199952"/>
              <a:gd name="connsiteY0" fmla="*/ 0 h 6612610"/>
              <a:gd name="connsiteX1" fmla="*/ 12199952 w 12199952"/>
              <a:gd name="connsiteY1" fmla="*/ 0 h 6612610"/>
              <a:gd name="connsiteX2" fmla="*/ 12199952 w 12199952"/>
              <a:gd name="connsiteY2" fmla="*/ 6610662 h 6612610"/>
              <a:gd name="connsiteX3" fmla="*/ 5628671 w 12199952"/>
              <a:gd name="connsiteY3" fmla="*/ 6612610 h 6612610"/>
              <a:gd name="connsiteX4" fmla="*/ 5396196 w 12199952"/>
              <a:gd name="connsiteY4" fmla="*/ 6612610 h 6612610"/>
              <a:gd name="connsiteX5" fmla="*/ 3915644 w 12199952"/>
              <a:gd name="connsiteY5" fmla="*/ 6607878 h 6612610"/>
              <a:gd name="connsiteX6" fmla="*/ 3916616 w 12199952"/>
              <a:gd name="connsiteY6" fmla="*/ 6420897 h 6612610"/>
              <a:gd name="connsiteX7" fmla="*/ 766957 w 12199952"/>
              <a:gd name="connsiteY7" fmla="*/ 6427567 h 6612610"/>
              <a:gd name="connsiteX8" fmla="*/ 777070 w 12199952"/>
              <a:gd name="connsiteY8" fmla="*/ 6599267 h 6612610"/>
              <a:gd name="connsiteX9" fmla="*/ 0 w 12199952"/>
              <a:gd name="connsiteY9" fmla="*/ 6600330 h 6612610"/>
              <a:gd name="connsiteX10" fmla="*/ 7952 w 12199952"/>
              <a:gd name="connsiteY10" fmla="*/ 0 h 6612610"/>
              <a:gd name="connsiteX0" fmla="*/ 7952 w 12199952"/>
              <a:gd name="connsiteY0" fmla="*/ 0 h 6612610"/>
              <a:gd name="connsiteX1" fmla="*/ 12199952 w 12199952"/>
              <a:gd name="connsiteY1" fmla="*/ 0 h 6612610"/>
              <a:gd name="connsiteX2" fmla="*/ 12199952 w 12199952"/>
              <a:gd name="connsiteY2" fmla="*/ 6610662 h 6612610"/>
              <a:gd name="connsiteX3" fmla="*/ 5385864 w 12199952"/>
              <a:gd name="connsiteY3" fmla="*/ 6364637 h 6612610"/>
              <a:gd name="connsiteX4" fmla="*/ 5396196 w 12199952"/>
              <a:gd name="connsiteY4" fmla="*/ 6612610 h 6612610"/>
              <a:gd name="connsiteX5" fmla="*/ 3915644 w 12199952"/>
              <a:gd name="connsiteY5" fmla="*/ 6607878 h 6612610"/>
              <a:gd name="connsiteX6" fmla="*/ 3916616 w 12199952"/>
              <a:gd name="connsiteY6" fmla="*/ 6420897 h 6612610"/>
              <a:gd name="connsiteX7" fmla="*/ 766957 w 12199952"/>
              <a:gd name="connsiteY7" fmla="*/ 6427567 h 6612610"/>
              <a:gd name="connsiteX8" fmla="*/ 777070 w 12199952"/>
              <a:gd name="connsiteY8" fmla="*/ 6599267 h 6612610"/>
              <a:gd name="connsiteX9" fmla="*/ 0 w 12199952"/>
              <a:gd name="connsiteY9" fmla="*/ 6600330 h 6612610"/>
              <a:gd name="connsiteX10" fmla="*/ 7952 w 12199952"/>
              <a:gd name="connsiteY10" fmla="*/ 0 h 6612610"/>
              <a:gd name="connsiteX0" fmla="*/ 7952 w 12199952"/>
              <a:gd name="connsiteY0" fmla="*/ 0 h 6612610"/>
              <a:gd name="connsiteX1" fmla="*/ 12199952 w 12199952"/>
              <a:gd name="connsiteY1" fmla="*/ 0 h 6612610"/>
              <a:gd name="connsiteX2" fmla="*/ 12199952 w 12199952"/>
              <a:gd name="connsiteY2" fmla="*/ 6610662 h 6612610"/>
              <a:gd name="connsiteX3" fmla="*/ 11786664 w 12199952"/>
              <a:gd name="connsiteY3" fmla="*/ 6591946 h 6612610"/>
              <a:gd name="connsiteX4" fmla="*/ 5385864 w 12199952"/>
              <a:gd name="connsiteY4" fmla="*/ 6364637 h 6612610"/>
              <a:gd name="connsiteX5" fmla="*/ 5396196 w 12199952"/>
              <a:gd name="connsiteY5" fmla="*/ 6612610 h 6612610"/>
              <a:gd name="connsiteX6" fmla="*/ 3915644 w 12199952"/>
              <a:gd name="connsiteY6" fmla="*/ 6607878 h 6612610"/>
              <a:gd name="connsiteX7" fmla="*/ 3916616 w 12199952"/>
              <a:gd name="connsiteY7" fmla="*/ 6420897 h 6612610"/>
              <a:gd name="connsiteX8" fmla="*/ 766957 w 12199952"/>
              <a:gd name="connsiteY8" fmla="*/ 6427567 h 6612610"/>
              <a:gd name="connsiteX9" fmla="*/ 777070 w 12199952"/>
              <a:gd name="connsiteY9" fmla="*/ 6599267 h 6612610"/>
              <a:gd name="connsiteX10" fmla="*/ 0 w 12199952"/>
              <a:gd name="connsiteY10" fmla="*/ 6600330 h 6612610"/>
              <a:gd name="connsiteX11" fmla="*/ 7952 w 12199952"/>
              <a:gd name="connsiteY11" fmla="*/ 0 h 6612610"/>
              <a:gd name="connsiteX0" fmla="*/ 7952 w 12199952"/>
              <a:gd name="connsiteY0" fmla="*/ 0 h 6612610"/>
              <a:gd name="connsiteX1" fmla="*/ 12199952 w 12199952"/>
              <a:gd name="connsiteY1" fmla="*/ 0 h 6612610"/>
              <a:gd name="connsiteX2" fmla="*/ 12199952 w 12199952"/>
              <a:gd name="connsiteY2" fmla="*/ 6610662 h 6612610"/>
              <a:gd name="connsiteX3" fmla="*/ 11755668 w 12199952"/>
              <a:gd name="connsiteY3" fmla="*/ 6374969 h 6612610"/>
              <a:gd name="connsiteX4" fmla="*/ 5385864 w 12199952"/>
              <a:gd name="connsiteY4" fmla="*/ 6364637 h 6612610"/>
              <a:gd name="connsiteX5" fmla="*/ 5396196 w 12199952"/>
              <a:gd name="connsiteY5" fmla="*/ 6612610 h 6612610"/>
              <a:gd name="connsiteX6" fmla="*/ 3915644 w 12199952"/>
              <a:gd name="connsiteY6" fmla="*/ 6607878 h 6612610"/>
              <a:gd name="connsiteX7" fmla="*/ 3916616 w 12199952"/>
              <a:gd name="connsiteY7" fmla="*/ 6420897 h 6612610"/>
              <a:gd name="connsiteX8" fmla="*/ 766957 w 12199952"/>
              <a:gd name="connsiteY8" fmla="*/ 6427567 h 6612610"/>
              <a:gd name="connsiteX9" fmla="*/ 777070 w 12199952"/>
              <a:gd name="connsiteY9" fmla="*/ 6599267 h 6612610"/>
              <a:gd name="connsiteX10" fmla="*/ 0 w 12199952"/>
              <a:gd name="connsiteY10" fmla="*/ 6600330 h 6612610"/>
              <a:gd name="connsiteX11" fmla="*/ 7952 w 12199952"/>
              <a:gd name="connsiteY11" fmla="*/ 0 h 6612610"/>
              <a:gd name="connsiteX0" fmla="*/ 7952 w 12199952"/>
              <a:gd name="connsiteY0" fmla="*/ 0 h 6612610"/>
              <a:gd name="connsiteX1" fmla="*/ 12199952 w 12199952"/>
              <a:gd name="connsiteY1" fmla="*/ 0 h 6612610"/>
              <a:gd name="connsiteX2" fmla="*/ 12199952 w 12199952"/>
              <a:gd name="connsiteY2" fmla="*/ 6610662 h 6612610"/>
              <a:gd name="connsiteX3" fmla="*/ 11967477 w 12199952"/>
              <a:gd name="connsiteY3" fmla="*/ 6483458 h 6612610"/>
              <a:gd name="connsiteX4" fmla="*/ 11755668 w 12199952"/>
              <a:gd name="connsiteY4" fmla="*/ 6374969 h 6612610"/>
              <a:gd name="connsiteX5" fmla="*/ 5385864 w 12199952"/>
              <a:gd name="connsiteY5" fmla="*/ 6364637 h 6612610"/>
              <a:gd name="connsiteX6" fmla="*/ 5396196 w 12199952"/>
              <a:gd name="connsiteY6" fmla="*/ 6612610 h 6612610"/>
              <a:gd name="connsiteX7" fmla="*/ 3915644 w 12199952"/>
              <a:gd name="connsiteY7" fmla="*/ 6607878 h 6612610"/>
              <a:gd name="connsiteX8" fmla="*/ 3916616 w 12199952"/>
              <a:gd name="connsiteY8" fmla="*/ 6420897 h 6612610"/>
              <a:gd name="connsiteX9" fmla="*/ 766957 w 12199952"/>
              <a:gd name="connsiteY9" fmla="*/ 6427567 h 6612610"/>
              <a:gd name="connsiteX10" fmla="*/ 777070 w 12199952"/>
              <a:gd name="connsiteY10" fmla="*/ 6599267 h 6612610"/>
              <a:gd name="connsiteX11" fmla="*/ 0 w 12199952"/>
              <a:gd name="connsiteY11" fmla="*/ 6600330 h 6612610"/>
              <a:gd name="connsiteX12" fmla="*/ 7952 w 12199952"/>
              <a:gd name="connsiteY12" fmla="*/ 0 h 6612610"/>
              <a:gd name="connsiteX0" fmla="*/ 7952 w 12199952"/>
              <a:gd name="connsiteY0" fmla="*/ 0 h 6612610"/>
              <a:gd name="connsiteX1" fmla="*/ 12199952 w 12199952"/>
              <a:gd name="connsiteY1" fmla="*/ 0 h 6612610"/>
              <a:gd name="connsiteX2" fmla="*/ 12199952 w 12199952"/>
              <a:gd name="connsiteY2" fmla="*/ 6610662 h 6612610"/>
              <a:gd name="connsiteX3" fmla="*/ 11776332 w 12199952"/>
              <a:gd name="connsiteY3" fmla="*/ 6607445 h 6612610"/>
              <a:gd name="connsiteX4" fmla="*/ 11755668 w 12199952"/>
              <a:gd name="connsiteY4" fmla="*/ 6374969 h 6612610"/>
              <a:gd name="connsiteX5" fmla="*/ 5385864 w 12199952"/>
              <a:gd name="connsiteY5" fmla="*/ 6364637 h 6612610"/>
              <a:gd name="connsiteX6" fmla="*/ 5396196 w 12199952"/>
              <a:gd name="connsiteY6" fmla="*/ 6612610 h 6612610"/>
              <a:gd name="connsiteX7" fmla="*/ 3915644 w 12199952"/>
              <a:gd name="connsiteY7" fmla="*/ 6607878 h 6612610"/>
              <a:gd name="connsiteX8" fmla="*/ 3916616 w 12199952"/>
              <a:gd name="connsiteY8" fmla="*/ 6420897 h 6612610"/>
              <a:gd name="connsiteX9" fmla="*/ 766957 w 12199952"/>
              <a:gd name="connsiteY9" fmla="*/ 6427567 h 6612610"/>
              <a:gd name="connsiteX10" fmla="*/ 777070 w 12199952"/>
              <a:gd name="connsiteY10" fmla="*/ 6599267 h 6612610"/>
              <a:gd name="connsiteX11" fmla="*/ 0 w 12199952"/>
              <a:gd name="connsiteY11" fmla="*/ 6600330 h 6612610"/>
              <a:gd name="connsiteX12" fmla="*/ 7952 w 12199952"/>
              <a:gd name="connsiteY12" fmla="*/ 0 h 6612610"/>
              <a:gd name="connsiteX0" fmla="*/ 7952 w 12199952"/>
              <a:gd name="connsiteY0" fmla="*/ 0 h 6612610"/>
              <a:gd name="connsiteX1" fmla="*/ 12199952 w 12199952"/>
              <a:gd name="connsiteY1" fmla="*/ 0 h 6612610"/>
              <a:gd name="connsiteX2" fmla="*/ 12199952 w 12199952"/>
              <a:gd name="connsiteY2" fmla="*/ 6610662 h 6612610"/>
              <a:gd name="connsiteX3" fmla="*/ 11776332 w 12199952"/>
              <a:gd name="connsiteY3" fmla="*/ 6607445 h 6612610"/>
              <a:gd name="connsiteX4" fmla="*/ 11786665 w 12199952"/>
              <a:gd name="connsiteY4" fmla="*/ 6374969 h 6612610"/>
              <a:gd name="connsiteX5" fmla="*/ 5385864 w 12199952"/>
              <a:gd name="connsiteY5" fmla="*/ 6364637 h 6612610"/>
              <a:gd name="connsiteX6" fmla="*/ 5396196 w 12199952"/>
              <a:gd name="connsiteY6" fmla="*/ 6612610 h 6612610"/>
              <a:gd name="connsiteX7" fmla="*/ 3915644 w 12199952"/>
              <a:gd name="connsiteY7" fmla="*/ 6607878 h 6612610"/>
              <a:gd name="connsiteX8" fmla="*/ 3916616 w 12199952"/>
              <a:gd name="connsiteY8" fmla="*/ 6420897 h 6612610"/>
              <a:gd name="connsiteX9" fmla="*/ 766957 w 12199952"/>
              <a:gd name="connsiteY9" fmla="*/ 6427567 h 6612610"/>
              <a:gd name="connsiteX10" fmla="*/ 777070 w 12199952"/>
              <a:gd name="connsiteY10" fmla="*/ 6599267 h 6612610"/>
              <a:gd name="connsiteX11" fmla="*/ 0 w 12199952"/>
              <a:gd name="connsiteY11" fmla="*/ 6600330 h 6612610"/>
              <a:gd name="connsiteX12" fmla="*/ 7952 w 12199952"/>
              <a:gd name="connsiteY12" fmla="*/ 0 h 6612610"/>
              <a:gd name="connsiteX0" fmla="*/ 7952 w 12199952"/>
              <a:gd name="connsiteY0" fmla="*/ 0 h 6612610"/>
              <a:gd name="connsiteX1" fmla="*/ 12199952 w 12199952"/>
              <a:gd name="connsiteY1" fmla="*/ 0 h 6612610"/>
              <a:gd name="connsiteX2" fmla="*/ 12199952 w 12199952"/>
              <a:gd name="connsiteY2" fmla="*/ 6610662 h 6612610"/>
              <a:gd name="connsiteX3" fmla="*/ 11788005 w 12199952"/>
              <a:gd name="connsiteY3" fmla="*/ 6607445 h 6612610"/>
              <a:gd name="connsiteX4" fmla="*/ 11786665 w 12199952"/>
              <a:gd name="connsiteY4" fmla="*/ 6374969 h 6612610"/>
              <a:gd name="connsiteX5" fmla="*/ 5385864 w 12199952"/>
              <a:gd name="connsiteY5" fmla="*/ 6364637 h 6612610"/>
              <a:gd name="connsiteX6" fmla="*/ 5396196 w 12199952"/>
              <a:gd name="connsiteY6" fmla="*/ 6612610 h 6612610"/>
              <a:gd name="connsiteX7" fmla="*/ 3915644 w 12199952"/>
              <a:gd name="connsiteY7" fmla="*/ 6607878 h 6612610"/>
              <a:gd name="connsiteX8" fmla="*/ 3916616 w 12199952"/>
              <a:gd name="connsiteY8" fmla="*/ 6420897 h 6612610"/>
              <a:gd name="connsiteX9" fmla="*/ 766957 w 12199952"/>
              <a:gd name="connsiteY9" fmla="*/ 6427567 h 6612610"/>
              <a:gd name="connsiteX10" fmla="*/ 777070 w 12199952"/>
              <a:gd name="connsiteY10" fmla="*/ 6599267 h 6612610"/>
              <a:gd name="connsiteX11" fmla="*/ 0 w 12199952"/>
              <a:gd name="connsiteY11" fmla="*/ 6600330 h 6612610"/>
              <a:gd name="connsiteX12" fmla="*/ 7952 w 12199952"/>
              <a:gd name="connsiteY12" fmla="*/ 0 h 6612610"/>
              <a:gd name="connsiteX0" fmla="*/ 7952 w 12199952"/>
              <a:gd name="connsiteY0" fmla="*/ 0 h 6612610"/>
              <a:gd name="connsiteX1" fmla="*/ 12199952 w 12199952"/>
              <a:gd name="connsiteY1" fmla="*/ 0 h 6612610"/>
              <a:gd name="connsiteX2" fmla="*/ 12199952 w 12199952"/>
              <a:gd name="connsiteY2" fmla="*/ 6606771 h 6612610"/>
              <a:gd name="connsiteX3" fmla="*/ 11788005 w 12199952"/>
              <a:gd name="connsiteY3" fmla="*/ 6607445 h 6612610"/>
              <a:gd name="connsiteX4" fmla="*/ 11786665 w 12199952"/>
              <a:gd name="connsiteY4" fmla="*/ 6374969 h 6612610"/>
              <a:gd name="connsiteX5" fmla="*/ 5385864 w 12199952"/>
              <a:gd name="connsiteY5" fmla="*/ 6364637 h 6612610"/>
              <a:gd name="connsiteX6" fmla="*/ 5396196 w 12199952"/>
              <a:gd name="connsiteY6" fmla="*/ 6612610 h 6612610"/>
              <a:gd name="connsiteX7" fmla="*/ 3915644 w 12199952"/>
              <a:gd name="connsiteY7" fmla="*/ 6607878 h 6612610"/>
              <a:gd name="connsiteX8" fmla="*/ 3916616 w 12199952"/>
              <a:gd name="connsiteY8" fmla="*/ 6420897 h 6612610"/>
              <a:gd name="connsiteX9" fmla="*/ 766957 w 12199952"/>
              <a:gd name="connsiteY9" fmla="*/ 6427567 h 6612610"/>
              <a:gd name="connsiteX10" fmla="*/ 777070 w 12199952"/>
              <a:gd name="connsiteY10" fmla="*/ 6599267 h 6612610"/>
              <a:gd name="connsiteX11" fmla="*/ 0 w 12199952"/>
              <a:gd name="connsiteY11" fmla="*/ 6600330 h 6612610"/>
              <a:gd name="connsiteX12" fmla="*/ 7952 w 12199952"/>
              <a:gd name="connsiteY12" fmla="*/ 0 h 6612610"/>
              <a:gd name="connsiteX0" fmla="*/ 7952 w 12199952"/>
              <a:gd name="connsiteY0" fmla="*/ 0 h 6612610"/>
              <a:gd name="connsiteX1" fmla="*/ 12199952 w 12199952"/>
              <a:gd name="connsiteY1" fmla="*/ 0 h 6612610"/>
              <a:gd name="connsiteX2" fmla="*/ 12199952 w 12199952"/>
              <a:gd name="connsiteY2" fmla="*/ 6606771 h 6612610"/>
              <a:gd name="connsiteX3" fmla="*/ 11788005 w 12199952"/>
              <a:gd name="connsiteY3" fmla="*/ 6607445 h 6612610"/>
              <a:gd name="connsiteX4" fmla="*/ 11786665 w 12199952"/>
              <a:gd name="connsiteY4" fmla="*/ 6374969 h 6612610"/>
              <a:gd name="connsiteX5" fmla="*/ 5385864 w 12199952"/>
              <a:gd name="connsiteY5" fmla="*/ 6364637 h 6612610"/>
              <a:gd name="connsiteX6" fmla="*/ 5396196 w 12199952"/>
              <a:gd name="connsiteY6" fmla="*/ 6612610 h 6612610"/>
              <a:gd name="connsiteX7" fmla="*/ 3915644 w 12199952"/>
              <a:gd name="connsiteY7" fmla="*/ 6607878 h 6612610"/>
              <a:gd name="connsiteX8" fmla="*/ 3916616 w 12199952"/>
              <a:gd name="connsiteY8" fmla="*/ 6420897 h 6612610"/>
              <a:gd name="connsiteX9" fmla="*/ 766957 w 12199952"/>
              <a:gd name="connsiteY9" fmla="*/ 6427567 h 6612610"/>
              <a:gd name="connsiteX10" fmla="*/ 777070 w 12199952"/>
              <a:gd name="connsiteY10" fmla="*/ 6599267 h 6612610"/>
              <a:gd name="connsiteX11" fmla="*/ 0 w 12199952"/>
              <a:gd name="connsiteY11" fmla="*/ 6600330 h 6612610"/>
              <a:gd name="connsiteX12" fmla="*/ 7952 w 12199952"/>
              <a:gd name="connsiteY12" fmla="*/ 0 h 6612610"/>
              <a:gd name="connsiteX0" fmla="*/ 7952 w 12199952"/>
              <a:gd name="connsiteY0" fmla="*/ 0 h 6612610"/>
              <a:gd name="connsiteX1" fmla="*/ 12199952 w 12199952"/>
              <a:gd name="connsiteY1" fmla="*/ 0 h 6612610"/>
              <a:gd name="connsiteX2" fmla="*/ 12199952 w 12199952"/>
              <a:gd name="connsiteY2" fmla="*/ 6606771 h 6612610"/>
              <a:gd name="connsiteX3" fmla="*/ 11788005 w 12199952"/>
              <a:gd name="connsiteY3" fmla="*/ 6603553 h 6612610"/>
              <a:gd name="connsiteX4" fmla="*/ 11786665 w 12199952"/>
              <a:gd name="connsiteY4" fmla="*/ 6374969 h 6612610"/>
              <a:gd name="connsiteX5" fmla="*/ 5385864 w 12199952"/>
              <a:gd name="connsiteY5" fmla="*/ 6364637 h 6612610"/>
              <a:gd name="connsiteX6" fmla="*/ 5396196 w 12199952"/>
              <a:gd name="connsiteY6" fmla="*/ 6612610 h 6612610"/>
              <a:gd name="connsiteX7" fmla="*/ 3915644 w 12199952"/>
              <a:gd name="connsiteY7" fmla="*/ 6607878 h 6612610"/>
              <a:gd name="connsiteX8" fmla="*/ 3916616 w 12199952"/>
              <a:gd name="connsiteY8" fmla="*/ 6420897 h 6612610"/>
              <a:gd name="connsiteX9" fmla="*/ 766957 w 12199952"/>
              <a:gd name="connsiteY9" fmla="*/ 6427567 h 6612610"/>
              <a:gd name="connsiteX10" fmla="*/ 777070 w 12199952"/>
              <a:gd name="connsiteY10" fmla="*/ 6599267 h 6612610"/>
              <a:gd name="connsiteX11" fmla="*/ 0 w 12199952"/>
              <a:gd name="connsiteY11" fmla="*/ 6600330 h 6612610"/>
              <a:gd name="connsiteX12" fmla="*/ 7952 w 12199952"/>
              <a:gd name="connsiteY12" fmla="*/ 0 h 6612610"/>
              <a:gd name="connsiteX0" fmla="*/ 7952 w 12199952"/>
              <a:gd name="connsiteY0" fmla="*/ 0 h 6607878"/>
              <a:gd name="connsiteX1" fmla="*/ 12199952 w 12199952"/>
              <a:gd name="connsiteY1" fmla="*/ 0 h 6607878"/>
              <a:gd name="connsiteX2" fmla="*/ 12199952 w 12199952"/>
              <a:gd name="connsiteY2" fmla="*/ 6606771 h 6607878"/>
              <a:gd name="connsiteX3" fmla="*/ 11788005 w 12199952"/>
              <a:gd name="connsiteY3" fmla="*/ 6603553 h 6607878"/>
              <a:gd name="connsiteX4" fmla="*/ 11786665 w 12199952"/>
              <a:gd name="connsiteY4" fmla="*/ 6374969 h 6607878"/>
              <a:gd name="connsiteX5" fmla="*/ 5385864 w 12199952"/>
              <a:gd name="connsiteY5" fmla="*/ 6364637 h 6607878"/>
              <a:gd name="connsiteX6" fmla="*/ 5388414 w 12199952"/>
              <a:gd name="connsiteY6" fmla="*/ 6600936 h 6607878"/>
              <a:gd name="connsiteX7" fmla="*/ 3915644 w 12199952"/>
              <a:gd name="connsiteY7" fmla="*/ 6607878 h 6607878"/>
              <a:gd name="connsiteX8" fmla="*/ 3916616 w 12199952"/>
              <a:gd name="connsiteY8" fmla="*/ 6420897 h 6607878"/>
              <a:gd name="connsiteX9" fmla="*/ 766957 w 12199952"/>
              <a:gd name="connsiteY9" fmla="*/ 6427567 h 6607878"/>
              <a:gd name="connsiteX10" fmla="*/ 777070 w 12199952"/>
              <a:gd name="connsiteY10" fmla="*/ 6599267 h 6607878"/>
              <a:gd name="connsiteX11" fmla="*/ 0 w 12199952"/>
              <a:gd name="connsiteY11" fmla="*/ 6600330 h 6607878"/>
              <a:gd name="connsiteX12" fmla="*/ 7952 w 12199952"/>
              <a:gd name="connsiteY12" fmla="*/ 0 h 6607878"/>
              <a:gd name="connsiteX0" fmla="*/ 7952 w 12199952"/>
              <a:gd name="connsiteY0" fmla="*/ 0 h 6607878"/>
              <a:gd name="connsiteX1" fmla="*/ 12199952 w 12199952"/>
              <a:gd name="connsiteY1" fmla="*/ 0 h 6607878"/>
              <a:gd name="connsiteX2" fmla="*/ 12199952 w 12199952"/>
              <a:gd name="connsiteY2" fmla="*/ 6606771 h 6607878"/>
              <a:gd name="connsiteX3" fmla="*/ 11788005 w 12199952"/>
              <a:gd name="connsiteY3" fmla="*/ 6603553 h 6607878"/>
              <a:gd name="connsiteX4" fmla="*/ 11786665 w 12199952"/>
              <a:gd name="connsiteY4" fmla="*/ 6374969 h 6607878"/>
              <a:gd name="connsiteX5" fmla="*/ 5381973 w 12199952"/>
              <a:gd name="connsiteY5" fmla="*/ 6376310 h 6607878"/>
              <a:gd name="connsiteX6" fmla="*/ 5388414 w 12199952"/>
              <a:gd name="connsiteY6" fmla="*/ 6600936 h 6607878"/>
              <a:gd name="connsiteX7" fmla="*/ 3915644 w 12199952"/>
              <a:gd name="connsiteY7" fmla="*/ 6607878 h 6607878"/>
              <a:gd name="connsiteX8" fmla="*/ 3916616 w 12199952"/>
              <a:gd name="connsiteY8" fmla="*/ 6420897 h 6607878"/>
              <a:gd name="connsiteX9" fmla="*/ 766957 w 12199952"/>
              <a:gd name="connsiteY9" fmla="*/ 6427567 h 6607878"/>
              <a:gd name="connsiteX10" fmla="*/ 777070 w 12199952"/>
              <a:gd name="connsiteY10" fmla="*/ 6599267 h 6607878"/>
              <a:gd name="connsiteX11" fmla="*/ 0 w 12199952"/>
              <a:gd name="connsiteY11" fmla="*/ 6600330 h 6607878"/>
              <a:gd name="connsiteX12" fmla="*/ 7952 w 12199952"/>
              <a:gd name="connsiteY12" fmla="*/ 0 h 6607878"/>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66957 w 12199952"/>
              <a:gd name="connsiteY9" fmla="*/ 6427567 h 6606771"/>
              <a:gd name="connsiteX10" fmla="*/ 777070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78630 w 12199952"/>
              <a:gd name="connsiteY9" fmla="*/ 6427567 h 6606771"/>
              <a:gd name="connsiteX10" fmla="*/ 777070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78630 w 12199952"/>
              <a:gd name="connsiteY9" fmla="*/ 6427567 h 6606771"/>
              <a:gd name="connsiteX10" fmla="*/ 777070 w 12199952"/>
              <a:gd name="connsiteY10" fmla="*/ 6603158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78630 w 12199952"/>
              <a:gd name="connsiteY9" fmla="*/ 6427567 h 6606771"/>
              <a:gd name="connsiteX10" fmla="*/ 788743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78630 w 12199952"/>
              <a:gd name="connsiteY9" fmla="*/ 6427567 h 6606771"/>
              <a:gd name="connsiteX10" fmla="*/ 777069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78630 w 12199952"/>
              <a:gd name="connsiteY9" fmla="*/ 6415893 h 6606771"/>
              <a:gd name="connsiteX10" fmla="*/ 777069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35828 w 12199952"/>
              <a:gd name="connsiteY9" fmla="*/ 6419784 h 6606771"/>
              <a:gd name="connsiteX10" fmla="*/ 777069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74739 w 12199952"/>
              <a:gd name="connsiteY9" fmla="*/ 6419784 h 6606771"/>
              <a:gd name="connsiteX10" fmla="*/ 777069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74739 w 12199952"/>
              <a:gd name="connsiteY9" fmla="*/ 6423675 h 6606771"/>
              <a:gd name="connsiteX10" fmla="*/ 777069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65662 w 12199952"/>
              <a:gd name="connsiteY7" fmla="*/ 6600095 h 6606771"/>
              <a:gd name="connsiteX8" fmla="*/ 3916616 w 12199952"/>
              <a:gd name="connsiteY8" fmla="*/ 6420897 h 6606771"/>
              <a:gd name="connsiteX9" fmla="*/ 774739 w 12199952"/>
              <a:gd name="connsiteY9" fmla="*/ 6423675 h 6606771"/>
              <a:gd name="connsiteX10" fmla="*/ 777069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65662 w 12199952"/>
              <a:gd name="connsiteY7" fmla="*/ 6600095 h 6606771"/>
              <a:gd name="connsiteX8" fmla="*/ 4073778 w 12199952"/>
              <a:gd name="connsiteY8" fmla="*/ 6420897 h 6606771"/>
              <a:gd name="connsiteX9" fmla="*/ 774739 w 12199952"/>
              <a:gd name="connsiteY9" fmla="*/ 6423675 h 6606771"/>
              <a:gd name="connsiteX10" fmla="*/ 777069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65662 w 12199952"/>
              <a:gd name="connsiteY7" fmla="*/ 6600095 h 6606771"/>
              <a:gd name="connsiteX8" fmla="*/ 4073778 w 12199952"/>
              <a:gd name="connsiteY8" fmla="*/ 6420897 h 6606771"/>
              <a:gd name="connsiteX9" fmla="*/ 774739 w 12199952"/>
              <a:gd name="connsiteY9" fmla="*/ 6423675 h 6606771"/>
              <a:gd name="connsiteX10" fmla="*/ 759898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65662 w 12199952"/>
              <a:gd name="connsiteY7" fmla="*/ 6600095 h 6606771"/>
              <a:gd name="connsiteX8" fmla="*/ 4073778 w 12199952"/>
              <a:gd name="connsiteY8" fmla="*/ 6420897 h 6606771"/>
              <a:gd name="connsiteX9" fmla="*/ 753275 w 12199952"/>
              <a:gd name="connsiteY9" fmla="*/ 6423675 h 6606771"/>
              <a:gd name="connsiteX10" fmla="*/ 759898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65662 w 12199952"/>
              <a:gd name="connsiteY7" fmla="*/ 6600095 h 6606771"/>
              <a:gd name="connsiteX8" fmla="*/ 4073778 w 12199952"/>
              <a:gd name="connsiteY8" fmla="*/ 6420897 h 6606771"/>
              <a:gd name="connsiteX9" fmla="*/ 766154 w 12199952"/>
              <a:gd name="connsiteY9" fmla="*/ 6427968 h 6606771"/>
              <a:gd name="connsiteX10" fmla="*/ 759898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65662 w 12199952"/>
              <a:gd name="connsiteY7" fmla="*/ 6600095 h 6606771"/>
              <a:gd name="connsiteX8" fmla="*/ 4039434 w 12199952"/>
              <a:gd name="connsiteY8" fmla="*/ 6420897 h 6606771"/>
              <a:gd name="connsiteX9" fmla="*/ 766154 w 12199952"/>
              <a:gd name="connsiteY9" fmla="*/ 6427968 h 6606771"/>
              <a:gd name="connsiteX10" fmla="*/ 759898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39904 w 12199952"/>
              <a:gd name="connsiteY7" fmla="*/ 6604388 h 6606771"/>
              <a:gd name="connsiteX8" fmla="*/ 4039434 w 12199952"/>
              <a:gd name="connsiteY8" fmla="*/ 6420897 h 6606771"/>
              <a:gd name="connsiteX9" fmla="*/ 766154 w 12199952"/>
              <a:gd name="connsiteY9" fmla="*/ 6427968 h 6606771"/>
              <a:gd name="connsiteX10" fmla="*/ 759898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52783 w 12199952"/>
              <a:gd name="connsiteY7" fmla="*/ 6604388 h 6606771"/>
              <a:gd name="connsiteX8" fmla="*/ 4039434 w 12199952"/>
              <a:gd name="connsiteY8" fmla="*/ 6420897 h 6606771"/>
              <a:gd name="connsiteX9" fmla="*/ 766154 w 12199952"/>
              <a:gd name="connsiteY9" fmla="*/ 6427968 h 6606771"/>
              <a:gd name="connsiteX10" fmla="*/ 759898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52783 w 12199952"/>
              <a:gd name="connsiteY7" fmla="*/ 6604388 h 6606771"/>
              <a:gd name="connsiteX8" fmla="*/ 4039434 w 12199952"/>
              <a:gd name="connsiteY8" fmla="*/ 6420897 h 6606771"/>
              <a:gd name="connsiteX9" fmla="*/ 766154 w 12199952"/>
              <a:gd name="connsiteY9" fmla="*/ 6427968 h 6606771"/>
              <a:gd name="connsiteX10" fmla="*/ 768484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8681"/>
              <a:gd name="connsiteX1" fmla="*/ 12199952 w 12199952"/>
              <a:gd name="connsiteY1" fmla="*/ 0 h 6608681"/>
              <a:gd name="connsiteX2" fmla="*/ 12199952 w 12199952"/>
              <a:gd name="connsiteY2" fmla="*/ 6606771 h 6608681"/>
              <a:gd name="connsiteX3" fmla="*/ 11788005 w 12199952"/>
              <a:gd name="connsiteY3" fmla="*/ 6603553 h 6608681"/>
              <a:gd name="connsiteX4" fmla="*/ 11786665 w 12199952"/>
              <a:gd name="connsiteY4" fmla="*/ 6374969 h 6608681"/>
              <a:gd name="connsiteX5" fmla="*/ 5381973 w 12199952"/>
              <a:gd name="connsiteY5" fmla="*/ 6376310 h 6608681"/>
              <a:gd name="connsiteX6" fmla="*/ 5388414 w 12199952"/>
              <a:gd name="connsiteY6" fmla="*/ 6600936 h 6608681"/>
              <a:gd name="connsiteX7" fmla="*/ 4039904 w 12199952"/>
              <a:gd name="connsiteY7" fmla="*/ 6608681 h 6608681"/>
              <a:gd name="connsiteX8" fmla="*/ 4039434 w 12199952"/>
              <a:gd name="connsiteY8" fmla="*/ 6420897 h 6608681"/>
              <a:gd name="connsiteX9" fmla="*/ 766154 w 12199952"/>
              <a:gd name="connsiteY9" fmla="*/ 6427968 h 6608681"/>
              <a:gd name="connsiteX10" fmla="*/ 768484 w 12199952"/>
              <a:gd name="connsiteY10" fmla="*/ 6603560 h 6608681"/>
              <a:gd name="connsiteX11" fmla="*/ 0 w 12199952"/>
              <a:gd name="connsiteY11" fmla="*/ 6600330 h 6608681"/>
              <a:gd name="connsiteX12" fmla="*/ 7952 w 12199952"/>
              <a:gd name="connsiteY12" fmla="*/ 0 h 660868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39904 w 12199952"/>
              <a:gd name="connsiteY7" fmla="*/ 6595802 h 6606771"/>
              <a:gd name="connsiteX8" fmla="*/ 4039434 w 12199952"/>
              <a:gd name="connsiteY8" fmla="*/ 6420897 h 6606771"/>
              <a:gd name="connsiteX9" fmla="*/ 766154 w 12199952"/>
              <a:gd name="connsiteY9" fmla="*/ 6427968 h 6606771"/>
              <a:gd name="connsiteX10" fmla="*/ 768484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6266 w 12199952"/>
              <a:gd name="connsiteY5" fmla="*/ 6376310 h 6606771"/>
              <a:gd name="connsiteX6" fmla="*/ 5388414 w 12199952"/>
              <a:gd name="connsiteY6" fmla="*/ 6600936 h 6606771"/>
              <a:gd name="connsiteX7" fmla="*/ 4039904 w 12199952"/>
              <a:gd name="connsiteY7" fmla="*/ 6595802 h 6606771"/>
              <a:gd name="connsiteX8" fmla="*/ 4039434 w 12199952"/>
              <a:gd name="connsiteY8" fmla="*/ 6420897 h 6606771"/>
              <a:gd name="connsiteX9" fmla="*/ 766154 w 12199952"/>
              <a:gd name="connsiteY9" fmla="*/ 6427968 h 6606771"/>
              <a:gd name="connsiteX10" fmla="*/ 768484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599260 h 6606771"/>
              <a:gd name="connsiteX4" fmla="*/ 11786665 w 12199952"/>
              <a:gd name="connsiteY4" fmla="*/ 6374969 h 6606771"/>
              <a:gd name="connsiteX5" fmla="*/ 5386266 w 12199952"/>
              <a:gd name="connsiteY5" fmla="*/ 6376310 h 6606771"/>
              <a:gd name="connsiteX6" fmla="*/ 5388414 w 12199952"/>
              <a:gd name="connsiteY6" fmla="*/ 6600936 h 6606771"/>
              <a:gd name="connsiteX7" fmla="*/ 4039904 w 12199952"/>
              <a:gd name="connsiteY7" fmla="*/ 6595802 h 6606771"/>
              <a:gd name="connsiteX8" fmla="*/ 4039434 w 12199952"/>
              <a:gd name="connsiteY8" fmla="*/ 6420897 h 6606771"/>
              <a:gd name="connsiteX9" fmla="*/ 766154 w 12199952"/>
              <a:gd name="connsiteY9" fmla="*/ 6427968 h 6606771"/>
              <a:gd name="connsiteX10" fmla="*/ 768484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3560"/>
              <a:gd name="connsiteX1" fmla="*/ 12199952 w 12199952"/>
              <a:gd name="connsiteY1" fmla="*/ 0 h 6603560"/>
              <a:gd name="connsiteX2" fmla="*/ 12199952 w 12199952"/>
              <a:gd name="connsiteY2" fmla="*/ 6598185 h 6603560"/>
              <a:gd name="connsiteX3" fmla="*/ 11788005 w 12199952"/>
              <a:gd name="connsiteY3" fmla="*/ 6599260 h 6603560"/>
              <a:gd name="connsiteX4" fmla="*/ 11786665 w 12199952"/>
              <a:gd name="connsiteY4" fmla="*/ 6374969 h 6603560"/>
              <a:gd name="connsiteX5" fmla="*/ 5386266 w 12199952"/>
              <a:gd name="connsiteY5" fmla="*/ 6376310 h 6603560"/>
              <a:gd name="connsiteX6" fmla="*/ 5388414 w 12199952"/>
              <a:gd name="connsiteY6" fmla="*/ 6600936 h 6603560"/>
              <a:gd name="connsiteX7" fmla="*/ 4039904 w 12199952"/>
              <a:gd name="connsiteY7" fmla="*/ 6595802 h 6603560"/>
              <a:gd name="connsiteX8" fmla="*/ 4039434 w 12199952"/>
              <a:gd name="connsiteY8" fmla="*/ 6420897 h 6603560"/>
              <a:gd name="connsiteX9" fmla="*/ 766154 w 12199952"/>
              <a:gd name="connsiteY9" fmla="*/ 6427968 h 6603560"/>
              <a:gd name="connsiteX10" fmla="*/ 768484 w 12199952"/>
              <a:gd name="connsiteY10" fmla="*/ 6603560 h 6603560"/>
              <a:gd name="connsiteX11" fmla="*/ 0 w 12199952"/>
              <a:gd name="connsiteY11" fmla="*/ 6600330 h 6603560"/>
              <a:gd name="connsiteX12" fmla="*/ 7952 w 12199952"/>
              <a:gd name="connsiteY12" fmla="*/ 0 h 6603560"/>
              <a:gd name="connsiteX0" fmla="*/ 7952 w 12199952"/>
              <a:gd name="connsiteY0" fmla="*/ 0 h 6603560"/>
              <a:gd name="connsiteX1" fmla="*/ 12199952 w 12199952"/>
              <a:gd name="connsiteY1" fmla="*/ 0 h 6603560"/>
              <a:gd name="connsiteX2" fmla="*/ 12199952 w 12199952"/>
              <a:gd name="connsiteY2" fmla="*/ 6598185 h 6603560"/>
              <a:gd name="connsiteX3" fmla="*/ 11788005 w 12199952"/>
              <a:gd name="connsiteY3" fmla="*/ 6599260 h 6603560"/>
              <a:gd name="connsiteX4" fmla="*/ 11786665 w 12199952"/>
              <a:gd name="connsiteY4" fmla="*/ 6374969 h 6603560"/>
              <a:gd name="connsiteX5" fmla="*/ 5386266 w 12199952"/>
              <a:gd name="connsiteY5" fmla="*/ 6376310 h 6603560"/>
              <a:gd name="connsiteX6" fmla="*/ 5392707 w 12199952"/>
              <a:gd name="connsiteY6" fmla="*/ 6596643 h 6603560"/>
              <a:gd name="connsiteX7" fmla="*/ 4039904 w 12199952"/>
              <a:gd name="connsiteY7" fmla="*/ 6595802 h 6603560"/>
              <a:gd name="connsiteX8" fmla="*/ 4039434 w 12199952"/>
              <a:gd name="connsiteY8" fmla="*/ 6420897 h 6603560"/>
              <a:gd name="connsiteX9" fmla="*/ 766154 w 12199952"/>
              <a:gd name="connsiteY9" fmla="*/ 6427968 h 6603560"/>
              <a:gd name="connsiteX10" fmla="*/ 768484 w 12199952"/>
              <a:gd name="connsiteY10" fmla="*/ 6603560 h 6603560"/>
              <a:gd name="connsiteX11" fmla="*/ 0 w 12199952"/>
              <a:gd name="connsiteY11" fmla="*/ 6600330 h 6603560"/>
              <a:gd name="connsiteX12" fmla="*/ 7952 w 12199952"/>
              <a:gd name="connsiteY12" fmla="*/ 0 h 6603560"/>
              <a:gd name="connsiteX0" fmla="*/ 7952 w 12199952"/>
              <a:gd name="connsiteY0" fmla="*/ 0 h 6600330"/>
              <a:gd name="connsiteX1" fmla="*/ 12199952 w 12199952"/>
              <a:gd name="connsiteY1" fmla="*/ 0 h 6600330"/>
              <a:gd name="connsiteX2" fmla="*/ 12199952 w 12199952"/>
              <a:gd name="connsiteY2" fmla="*/ 6598185 h 6600330"/>
              <a:gd name="connsiteX3" fmla="*/ 11788005 w 12199952"/>
              <a:gd name="connsiteY3" fmla="*/ 6599260 h 6600330"/>
              <a:gd name="connsiteX4" fmla="*/ 11786665 w 12199952"/>
              <a:gd name="connsiteY4" fmla="*/ 6374969 h 6600330"/>
              <a:gd name="connsiteX5" fmla="*/ 5386266 w 12199952"/>
              <a:gd name="connsiteY5" fmla="*/ 6376310 h 6600330"/>
              <a:gd name="connsiteX6" fmla="*/ 5392707 w 12199952"/>
              <a:gd name="connsiteY6" fmla="*/ 6596643 h 6600330"/>
              <a:gd name="connsiteX7" fmla="*/ 4039904 w 12199952"/>
              <a:gd name="connsiteY7" fmla="*/ 6595802 h 6600330"/>
              <a:gd name="connsiteX8" fmla="*/ 4039434 w 12199952"/>
              <a:gd name="connsiteY8" fmla="*/ 6420897 h 6600330"/>
              <a:gd name="connsiteX9" fmla="*/ 766154 w 12199952"/>
              <a:gd name="connsiteY9" fmla="*/ 6427968 h 6600330"/>
              <a:gd name="connsiteX10" fmla="*/ 755606 w 12199952"/>
              <a:gd name="connsiteY10" fmla="*/ 6590681 h 6600330"/>
              <a:gd name="connsiteX11" fmla="*/ 0 w 12199952"/>
              <a:gd name="connsiteY11" fmla="*/ 6600330 h 6600330"/>
              <a:gd name="connsiteX12" fmla="*/ 7952 w 12199952"/>
              <a:gd name="connsiteY12" fmla="*/ 0 h 6600330"/>
              <a:gd name="connsiteX0" fmla="*/ 7952 w 12199952"/>
              <a:gd name="connsiteY0" fmla="*/ 0 h 6600330"/>
              <a:gd name="connsiteX1" fmla="*/ 12199952 w 12199952"/>
              <a:gd name="connsiteY1" fmla="*/ 0 h 6600330"/>
              <a:gd name="connsiteX2" fmla="*/ 12199952 w 12199952"/>
              <a:gd name="connsiteY2" fmla="*/ 6598185 h 6600330"/>
              <a:gd name="connsiteX3" fmla="*/ 11788005 w 12199952"/>
              <a:gd name="connsiteY3" fmla="*/ 6599260 h 6600330"/>
              <a:gd name="connsiteX4" fmla="*/ 11786665 w 12199952"/>
              <a:gd name="connsiteY4" fmla="*/ 6374969 h 6600330"/>
              <a:gd name="connsiteX5" fmla="*/ 5386266 w 12199952"/>
              <a:gd name="connsiteY5" fmla="*/ 6376310 h 6600330"/>
              <a:gd name="connsiteX6" fmla="*/ 5392707 w 12199952"/>
              <a:gd name="connsiteY6" fmla="*/ 6596643 h 6600330"/>
              <a:gd name="connsiteX7" fmla="*/ 4039904 w 12199952"/>
              <a:gd name="connsiteY7" fmla="*/ 6595802 h 6600330"/>
              <a:gd name="connsiteX8" fmla="*/ 4039434 w 12199952"/>
              <a:gd name="connsiteY8" fmla="*/ 6420897 h 6600330"/>
              <a:gd name="connsiteX9" fmla="*/ 766154 w 12199952"/>
              <a:gd name="connsiteY9" fmla="*/ 6427968 h 6600330"/>
              <a:gd name="connsiteX10" fmla="*/ 768485 w 12199952"/>
              <a:gd name="connsiteY10" fmla="*/ 6594974 h 6600330"/>
              <a:gd name="connsiteX11" fmla="*/ 0 w 12199952"/>
              <a:gd name="connsiteY11" fmla="*/ 6600330 h 6600330"/>
              <a:gd name="connsiteX12" fmla="*/ 7952 w 12199952"/>
              <a:gd name="connsiteY12" fmla="*/ 0 h 6600330"/>
              <a:gd name="connsiteX0" fmla="*/ 7952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5386266 w 12199952"/>
              <a:gd name="connsiteY5" fmla="*/ 6376310 h 6599260"/>
              <a:gd name="connsiteX6" fmla="*/ 5392707 w 12199952"/>
              <a:gd name="connsiteY6" fmla="*/ 6596643 h 6599260"/>
              <a:gd name="connsiteX7" fmla="*/ 4039904 w 12199952"/>
              <a:gd name="connsiteY7" fmla="*/ 6595802 h 6599260"/>
              <a:gd name="connsiteX8" fmla="*/ 4039434 w 12199952"/>
              <a:gd name="connsiteY8" fmla="*/ 6420897 h 6599260"/>
              <a:gd name="connsiteX9" fmla="*/ 766154 w 12199952"/>
              <a:gd name="connsiteY9" fmla="*/ 6427968 h 6599260"/>
              <a:gd name="connsiteX10" fmla="*/ 768485 w 12199952"/>
              <a:gd name="connsiteY10" fmla="*/ 6594974 h 6599260"/>
              <a:gd name="connsiteX11" fmla="*/ 0 w 12199952"/>
              <a:gd name="connsiteY11" fmla="*/ 6590805 h 6599260"/>
              <a:gd name="connsiteX12" fmla="*/ 7952 w 12199952"/>
              <a:gd name="connsiteY12" fmla="*/ 0 h 6599260"/>
              <a:gd name="connsiteX0" fmla="*/ 7952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5386266 w 12199952"/>
              <a:gd name="connsiteY5" fmla="*/ 6376310 h 6599260"/>
              <a:gd name="connsiteX6" fmla="*/ 5392707 w 12199952"/>
              <a:gd name="connsiteY6" fmla="*/ 6596643 h 6599260"/>
              <a:gd name="connsiteX7" fmla="*/ 4039904 w 12199952"/>
              <a:gd name="connsiteY7" fmla="*/ 6595802 h 6599260"/>
              <a:gd name="connsiteX8" fmla="*/ 4039434 w 12199952"/>
              <a:gd name="connsiteY8" fmla="*/ 6420897 h 6599260"/>
              <a:gd name="connsiteX9" fmla="*/ 766154 w 12199952"/>
              <a:gd name="connsiteY9" fmla="*/ 6427968 h 6599260"/>
              <a:gd name="connsiteX10" fmla="*/ 758960 w 12199952"/>
              <a:gd name="connsiteY10" fmla="*/ 6598149 h 6599260"/>
              <a:gd name="connsiteX11" fmla="*/ 0 w 12199952"/>
              <a:gd name="connsiteY11" fmla="*/ 6590805 h 6599260"/>
              <a:gd name="connsiteX12" fmla="*/ 7952 w 12199952"/>
              <a:gd name="connsiteY12" fmla="*/ 0 h 6599260"/>
              <a:gd name="connsiteX0" fmla="*/ 7952 w 12199952"/>
              <a:gd name="connsiteY0" fmla="*/ 0 h 6601324"/>
              <a:gd name="connsiteX1" fmla="*/ 12199952 w 12199952"/>
              <a:gd name="connsiteY1" fmla="*/ 0 h 6601324"/>
              <a:gd name="connsiteX2" fmla="*/ 12199952 w 12199952"/>
              <a:gd name="connsiteY2" fmla="*/ 6598185 h 6601324"/>
              <a:gd name="connsiteX3" fmla="*/ 11788005 w 12199952"/>
              <a:gd name="connsiteY3" fmla="*/ 6599260 h 6601324"/>
              <a:gd name="connsiteX4" fmla="*/ 11786665 w 12199952"/>
              <a:gd name="connsiteY4" fmla="*/ 6374969 h 6601324"/>
              <a:gd name="connsiteX5" fmla="*/ 5386266 w 12199952"/>
              <a:gd name="connsiteY5" fmla="*/ 6376310 h 6601324"/>
              <a:gd name="connsiteX6" fmla="*/ 5392707 w 12199952"/>
              <a:gd name="connsiteY6" fmla="*/ 6596643 h 6601324"/>
              <a:gd name="connsiteX7" fmla="*/ 4039904 w 12199952"/>
              <a:gd name="connsiteY7" fmla="*/ 6595802 h 6601324"/>
              <a:gd name="connsiteX8" fmla="*/ 4039434 w 12199952"/>
              <a:gd name="connsiteY8" fmla="*/ 6420897 h 6601324"/>
              <a:gd name="connsiteX9" fmla="*/ 766154 w 12199952"/>
              <a:gd name="connsiteY9" fmla="*/ 6427968 h 6601324"/>
              <a:gd name="connsiteX10" fmla="*/ 768485 w 12199952"/>
              <a:gd name="connsiteY10" fmla="*/ 6601324 h 6601324"/>
              <a:gd name="connsiteX11" fmla="*/ 0 w 12199952"/>
              <a:gd name="connsiteY11" fmla="*/ 6590805 h 6601324"/>
              <a:gd name="connsiteX12" fmla="*/ 7952 w 12199952"/>
              <a:gd name="connsiteY12" fmla="*/ 0 h 6601324"/>
              <a:gd name="connsiteX0" fmla="*/ 7952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5386266 w 12199952"/>
              <a:gd name="connsiteY5" fmla="*/ 6376310 h 6599260"/>
              <a:gd name="connsiteX6" fmla="*/ 5392707 w 12199952"/>
              <a:gd name="connsiteY6" fmla="*/ 6596643 h 6599260"/>
              <a:gd name="connsiteX7" fmla="*/ 4039904 w 12199952"/>
              <a:gd name="connsiteY7" fmla="*/ 6595802 h 6599260"/>
              <a:gd name="connsiteX8" fmla="*/ 4039434 w 12199952"/>
              <a:gd name="connsiteY8" fmla="*/ 6420897 h 6599260"/>
              <a:gd name="connsiteX9" fmla="*/ 766154 w 12199952"/>
              <a:gd name="connsiteY9" fmla="*/ 6427968 h 6599260"/>
              <a:gd name="connsiteX10" fmla="*/ 762135 w 12199952"/>
              <a:gd name="connsiteY10" fmla="*/ 6594974 h 6599260"/>
              <a:gd name="connsiteX11" fmla="*/ 0 w 12199952"/>
              <a:gd name="connsiteY11" fmla="*/ 6590805 h 6599260"/>
              <a:gd name="connsiteX12" fmla="*/ 7952 w 12199952"/>
              <a:gd name="connsiteY12" fmla="*/ 0 h 6599260"/>
              <a:gd name="connsiteX0" fmla="*/ 7952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5386266 w 12199952"/>
              <a:gd name="connsiteY5" fmla="*/ 6376310 h 6599260"/>
              <a:gd name="connsiteX6" fmla="*/ 5386357 w 12199952"/>
              <a:gd name="connsiteY6" fmla="*/ 6596643 h 6599260"/>
              <a:gd name="connsiteX7" fmla="*/ 4039904 w 12199952"/>
              <a:gd name="connsiteY7" fmla="*/ 6595802 h 6599260"/>
              <a:gd name="connsiteX8" fmla="*/ 4039434 w 12199952"/>
              <a:gd name="connsiteY8" fmla="*/ 6420897 h 6599260"/>
              <a:gd name="connsiteX9" fmla="*/ 766154 w 12199952"/>
              <a:gd name="connsiteY9" fmla="*/ 6427968 h 6599260"/>
              <a:gd name="connsiteX10" fmla="*/ 762135 w 12199952"/>
              <a:gd name="connsiteY10" fmla="*/ 6594974 h 6599260"/>
              <a:gd name="connsiteX11" fmla="*/ 0 w 12199952"/>
              <a:gd name="connsiteY11" fmla="*/ 6590805 h 6599260"/>
              <a:gd name="connsiteX12" fmla="*/ 7952 w 12199952"/>
              <a:gd name="connsiteY12" fmla="*/ 0 h 6599260"/>
              <a:gd name="connsiteX0" fmla="*/ 7952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5386266 w 12199952"/>
              <a:gd name="connsiteY5" fmla="*/ 6398535 h 6599260"/>
              <a:gd name="connsiteX6" fmla="*/ 5386357 w 12199952"/>
              <a:gd name="connsiteY6" fmla="*/ 6596643 h 6599260"/>
              <a:gd name="connsiteX7" fmla="*/ 4039904 w 12199952"/>
              <a:gd name="connsiteY7" fmla="*/ 6595802 h 6599260"/>
              <a:gd name="connsiteX8" fmla="*/ 4039434 w 12199952"/>
              <a:gd name="connsiteY8" fmla="*/ 6420897 h 6599260"/>
              <a:gd name="connsiteX9" fmla="*/ 766154 w 12199952"/>
              <a:gd name="connsiteY9" fmla="*/ 6427968 h 6599260"/>
              <a:gd name="connsiteX10" fmla="*/ 762135 w 12199952"/>
              <a:gd name="connsiteY10" fmla="*/ 6594974 h 6599260"/>
              <a:gd name="connsiteX11" fmla="*/ 0 w 12199952"/>
              <a:gd name="connsiteY11" fmla="*/ 6590805 h 6599260"/>
              <a:gd name="connsiteX12" fmla="*/ 7952 w 12199952"/>
              <a:gd name="connsiteY12" fmla="*/ 0 h 6599260"/>
              <a:gd name="connsiteX0" fmla="*/ 7952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5386266 w 12199952"/>
              <a:gd name="connsiteY5" fmla="*/ 6398535 h 6599260"/>
              <a:gd name="connsiteX6" fmla="*/ 5386357 w 12199952"/>
              <a:gd name="connsiteY6" fmla="*/ 6596643 h 6599260"/>
              <a:gd name="connsiteX7" fmla="*/ 4039904 w 12199952"/>
              <a:gd name="connsiteY7" fmla="*/ 6595802 h 6599260"/>
              <a:gd name="connsiteX8" fmla="*/ 4039434 w 12199952"/>
              <a:gd name="connsiteY8" fmla="*/ 6420897 h 6599260"/>
              <a:gd name="connsiteX9" fmla="*/ 762135 w 12199952"/>
              <a:gd name="connsiteY9" fmla="*/ 6594974 h 6599260"/>
              <a:gd name="connsiteX10" fmla="*/ 0 w 12199952"/>
              <a:gd name="connsiteY10" fmla="*/ 6590805 h 6599260"/>
              <a:gd name="connsiteX11" fmla="*/ 7952 w 12199952"/>
              <a:gd name="connsiteY11" fmla="*/ 0 h 6599260"/>
              <a:gd name="connsiteX0" fmla="*/ 7952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5386266 w 12199952"/>
              <a:gd name="connsiteY5" fmla="*/ 6398535 h 6599260"/>
              <a:gd name="connsiteX6" fmla="*/ 5386357 w 12199952"/>
              <a:gd name="connsiteY6" fmla="*/ 6596643 h 6599260"/>
              <a:gd name="connsiteX7" fmla="*/ 4039904 w 12199952"/>
              <a:gd name="connsiteY7" fmla="*/ 6595802 h 6599260"/>
              <a:gd name="connsiteX8" fmla="*/ 762135 w 12199952"/>
              <a:gd name="connsiteY8" fmla="*/ 6594974 h 6599260"/>
              <a:gd name="connsiteX9" fmla="*/ 0 w 12199952"/>
              <a:gd name="connsiteY9" fmla="*/ 6590805 h 6599260"/>
              <a:gd name="connsiteX10" fmla="*/ 7952 w 12199952"/>
              <a:gd name="connsiteY10" fmla="*/ 0 h 6599260"/>
              <a:gd name="connsiteX0" fmla="*/ 7952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5386266 w 12199952"/>
              <a:gd name="connsiteY5" fmla="*/ 6398535 h 6599260"/>
              <a:gd name="connsiteX6" fmla="*/ 5386357 w 12199952"/>
              <a:gd name="connsiteY6" fmla="*/ 6596643 h 6599260"/>
              <a:gd name="connsiteX7" fmla="*/ 762135 w 12199952"/>
              <a:gd name="connsiteY7" fmla="*/ 6594974 h 6599260"/>
              <a:gd name="connsiteX8" fmla="*/ 0 w 12199952"/>
              <a:gd name="connsiteY8" fmla="*/ 6590805 h 6599260"/>
              <a:gd name="connsiteX9" fmla="*/ 7952 w 12199952"/>
              <a:gd name="connsiteY9" fmla="*/ 0 h 6599260"/>
              <a:gd name="connsiteX0" fmla="*/ 7952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5386266 w 12199952"/>
              <a:gd name="connsiteY5" fmla="*/ 6398535 h 6599260"/>
              <a:gd name="connsiteX6" fmla="*/ 5386357 w 12199952"/>
              <a:gd name="connsiteY6" fmla="*/ 6596643 h 6599260"/>
              <a:gd name="connsiteX7" fmla="*/ 0 w 12199952"/>
              <a:gd name="connsiteY7" fmla="*/ 6590805 h 6599260"/>
              <a:gd name="connsiteX8" fmla="*/ 7952 w 12199952"/>
              <a:gd name="connsiteY8" fmla="*/ 0 h 6599260"/>
              <a:gd name="connsiteX0" fmla="*/ 7952 w 12199952"/>
              <a:gd name="connsiteY0" fmla="*/ 0 h 7026385"/>
              <a:gd name="connsiteX1" fmla="*/ 12199952 w 12199952"/>
              <a:gd name="connsiteY1" fmla="*/ 0 h 7026385"/>
              <a:gd name="connsiteX2" fmla="*/ 12199952 w 12199952"/>
              <a:gd name="connsiteY2" fmla="*/ 6598185 h 7026385"/>
              <a:gd name="connsiteX3" fmla="*/ 11788005 w 12199952"/>
              <a:gd name="connsiteY3" fmla="*/ 6599260 h 7026385"/>
              <a:gd name="connsiteX4" fmla="*/ 11786665 w 12199952"/>
              <a:gd name="connsiteY4" fmla="*/ 6374969 h 7026385"/>
              <a:gd name="connsiteX5" fmla="*/ 5386266 w 12199952"/>
              <a:gd name="connsiteY5" fmla="*/ 6398535 h 7026385"/>
              <a:gd name="connsiteX6" fmla="*/ 0 w 12199952"/>
              <a:gd name="connsiteY6" fmla="*/ 6590805 h 7026385"/>
              <a:gd name="connsiteX7" fmla="*/ 7952 w 12199952"/>
              <a:gd name="connsiteY7" fmla="*/ 0 h 7026385"/>
              <a:gd name="connsiteX0" fmla="*/ 7952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0 w 12199952"/>
              <a:gd name="connsiteY5" fmla="*/ 6590805 h 6599260"/>
              <a:gd name="connsiteX6" fmla="*/ 7952 w 12199952"/>
              <a:gd name="connsiteY6" fmla="*/ 0 h 6599260"/>
              <a:gd name="connsiteX0" fmla="*/ 7952 w 12199952"/>
              <a:gd name="connsiteY0" fmla="*/ 0 h 7081565"/>
              <a:gd name="connsiteX1" fmla="*/ 12199952 w 12199952"/>
              <a:gd name="connsiteY1" fmla="*/ 0 h 7081565"/>
              <a:gd name="connsiteX2" fmla="*/ 12199952 w 12199952"/>
              <a:gd name="connsiteY2" fmla="*/ 6598185 h 7081565"/>
              <a:gd name="connsiteX3" fmla="*/ 11788005 w 12199952"/>
              <a:gd name="connsiteY3" fmla="*/ 6599260 h 7081565"/>
              <a:gd name="connsiteX4" fmla="*/ 0 w 12199952"/>
              <a:gd name="connsiteY4" fmla="*/ 6590805 h 7081565"/>
              <a:gd name="connsiteX5" fmla="*/ 7952 w 12199952"/>
              <a:gd name="connsiteY5" fmla="*/ 0 h 7081565"/>
              <a:gd name="connsiteX0" fmla="*/ 7952 w 12199952"/>
              <a:gd name="connsiteY0" fmla="*/ 0 h 6598185"/>
              <a:gd name="connsiteX1" fmla="*/ 12199952 w 12199952"/>
              <a:gd name="connsiteY1" fmla="*/ 0 h 6598185"/>
              <a:gd name="connsiteX2" fmla="*/ 12199952 w 12199952"/>
              <a:gd name="connsiteY2" fmla="*/ 6598185 h 6598185"/>
              <a:gd name="connsiteX3" fmla="*/ 0 w 12199952"/>
              <a:gd name="connsiteY3" fmla="*/ 6590805 h 6598185"/>
              <a:gd name="connsiteX4" fmla="*/ 7952 w 12199952"/>
              <a:gd name="connsiteY4" fmla="*/ 0 h 6598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952" h="6598185">
                <a:moveTo>
                  <a:pt x="7952" y="0"/>
                </a:moveTo>
                <a:lnTo>
                  <a:pt x="12199952" y="0"/>
                </a:lnTo>
                <a:lnTo>
                  <a:pt x="12199952" y="6598185"/>
                </a:lnTo>
                <a:lnTo>
                  <a:pt x="0" y="6590805"/>
                </a:lnTo>
                <a:cubicBezTo>
                  <a:pt x="2651" y="4387251"/>
                  <a:pt x="5301" y="2203554"/>
                  <a:pt x="7952" y="0"/>
                </a:cubicBezTo>
                <a:close/>
              </a:path>
            </a:pathLst>
          </a:custGeom>
        </p:spPr>
        <p:txBody>
          <a:bodyPr/>
          <a:lstStyle/>
          <a:p>
            <a:r>
              <a:rPr lang="de-DE" dirty="0"/>
              <a:t>    </a:t>
            </a:r>
          </a:p>
        </p:txBody>
      </p:sp>
      <p:cxnSp>
        <p:nvCxnSpPr>
          <p:cNvPr id="9" name="Gerade Verbindung 8">
            <a:extLst>
              <a:ext uri="{FF2B5EF4-FFF2-40B4-BE49-F238E27FC236}">
                <a16:creationId xmlns:a16="http://schemas.microsoft.com/office/drawing/2014/main" id="{B7D905C8-F04F-D42D-01C6-82AF127CD835}"/>
              </a:ext>
            </a:extLst>
          </p:cNvPr>
          <p:cNvCxnSpPr>
            <a:cxnSpLocks/>
          </p:cNvCxnSpPr>
          <p:nvPr userDrawn="1"/>
        </p:nvCxnSpPr>
        <p:spPr>
          <a:xfrm>
            <a:off x="794795" y="833133"/>
            <a:ext cx="949124" cy="0"/>
          </a:xfrm>
          <a:prstGeom prst="line">
            <a:avLst/>
          </a:prstGeom>
          <a:ln w="31750">
            <a:solidFill>
              <a:srgbClr val="A61637"/>
            </a:solidFill>
          </a:ln>
        </p:spPr>
        <p:style>
          <a:lnRef idx="1">
            <a:schemeClr val="accent1"/>
          </a:lnRef>
          <a:fillRef idx="0">
            <a:schemeClr val="accent1"/>
          </a:fillRef>
          <a:effectRef idx="0">
            <a:schemeClr val="accent1"/>
          </a:effectRef>
          <a:fontRef idx="minor">
            <a:schemeClr val="tx1"/>
          </a:fontRef>
        </p:style>
      </p:cxnSp>
      <p:sp>
        <p:nvSpPr>
          <p:cNvPr id="2" name="Textplatzhalter 24">
            <a:extLst>
              <a:ext uri="{FF2B5EF4-FFF2-40B4-BE49-F238E27FC236}">
                <a16:creationId xmlns:a16="http://schemas.microsoft.com/office/drawing/2014/main" id="{5378F54E-AAF6-E319-065B-03FDA2D287EE}"/>
              </a:ext>
            </a:extLst>
          </p:cNvPr>
          <p:cNvSpPr>
            <a:spLocks noGrp="1"/>
          </p:cNvSpPr>
          <p:nvPr>
            <p:ph type="body" sz="quarter" idx="15" hasCustomPrompt="1"/>
          </p:nvPr>
        </p:nvSpPr>
        <p:spPr>
          <a:xfrm>
            <a:off x="703783" y="392601"/>
            <a:ext cx="10327740" cy="477054"/>
          </a:xfrm>
          <a:prstGeom prst="rect">
            <a:avLst/>
          </a:prstGeom>
        </p:spPr>
        <p:txBody>
          <a:bodyPr/>
          <a:lstStyle>
            <a:lvl1pPr marL="1062000" indent="0">
              <a:spcBef>
                <a:spcPts val="0"/>
              </a:spcBef>
              <a:buFontTx/>
              <a:buNone/>
              <a:defRPr sz="3200" b="1" i="0" cap="all" baseline="0">
                <a:solidFill>
                  <a:srgbClr val="A61637"/>
                </a:solidFill>
                <a:latin typeface="Arial Black" panose="020B0604020202020204" pitchFamily="34" charset="0"/>
                <a:cs typeface="Arial Black" panose="020B0604020202020204" pitchFamily="34" charset="0"/>
              </a:defRPr>
            </a:lvl1pPr>
          </a:lstStyle>
          <a:p>
            <a:pPr marL="1062000" marR="0" lvl="0" indent="0" algn="l" defTabSz="914400" rtl="0" eaLnBrk="1" fontAlgn="auto" latinLnBrk="0" hangingPunct="1">
              <a:lnSpc>
                <a:spcPct val="90000"/>
              </a:lnSpc>
              <a:spcBef>
                <a:spcPts val="0"/>
              </a:spcBef>
              <a:spcAft>
                <a:spcPts val="0"/>
              </a:spcAft>
              <a:buClrTx/>
              <a:buSzTx/>
              <a:buFontTx/>
              <a:buNone/>
              <a:tabLst/>
              <a:defRPr/>
            </a:pPr>
            <a:r>
              <a:rPr lang="de-DE" dirty="0"/>
              <a:t>Headline</a:t>
            </a:r>
          </a:p>
        </p:txBody>
      </p:sp>
      <p:sp>
        <p:nvSpPr>
          <p:cNvPr id="5" name="Textplatzhalter 3">
            <a:extLst>
              <a:ext uri="{FF2B5EF4-FFF2-40B4-BE49-F238E27FC236}">
                <a16:creationId xmlns:a16="http://schemas.microsoft.com/office/drawing/2014/main" id="{EF24715C-580A-DCA1-478F-9681EE65956F}"/>
              </a:ext>
            </a:extLst>
          </p:cNvPr>
          <p:cNvSpPr>
            <a:spLocks noGrp="1"/>
          </p:cNvSpPr>
          <p:nvPr>
            <p:ph type="body" sz="quarter" idx="19" hasCustomPrompt="1"/>
          </p:nvPr>
        </p:nvSpPr>
        <p:spPr>
          <a:xfrm>
            <a:off x="762573" y="1170876"/>
            <a:ext cx="6757394" cy="4899723"/>
          </a:xfrm>
          <a:prstGeom prst="rect">
            <a:avLst/>
          </a:prstGeom>
        </p:spPr>
        <p:txBody>
          <a:bodyPr lIns="0" tIns="0" rIns="0" bIns="0"/>
          <a:lstStyle>
            <a:lvl1pPr marL="0" indent="0">
              <a:spcBef>
                <a:spcPts val="0"/>
              </a:spcBef>
              <a:spcAft>
                <a:spcPts val="800"/>
              </a:spcAft>
              <a:buFontTx/>
              <a:buNone/>
              <a:defRPr sz="2000" b="1" i="0" cap="all" baseline="0">
                <a:latin typeface="Arial Black" panose="020B0604020202020204" pitchFamily="34" charset="0"/>
                <a:cs typeface="Arial Black" panose="020B0604020202020204" pitchFamily="34" charset="0"/>
              </a:defRPr>
            </a:lvl1pPr>
            <a:lvl2pPr marL="0" indent="0">
              <a:lnSpc>
                <a:spcPts val="2400"/>
              </a:lnSpc>
              <a:spcBef>
                <a:spcPts val="0"/>
              </a:spcBef>
              <a:spcAft>
                <a:spcPts val="800"/>
              </a:spcAft>
              <a:buFont typeface="Systemschrift Normal"/>
              <a:buChar char="_"/>
              <a:tabLst>
                <a:tab pos="144000" algn="l"/>
              </a:tabLst>
              <a:defRPr sz="2000"/>
            </a:lvl2pPr>
          </a:lstStyle>
          <a:p>
            <a:pPr lvl="0"/>
            <a:r>
              <a:rPr lang="de-DE" dirty="0"/>
              <a:t>MASTERTEXTFORMAT BEARBEITEN</a:t>
            </a:r>
          </a:p>
          <a:p>
            <a:pPr lvl="1"/>
            <a:r>
              <a:rPr lang="de-DE" dirty="0"/>
              <a:t>Zweite Ebene</a:t>
            </a:r>
            <a:br>
              <a:rPr lang="de-DE" dirty="0"/>
            </a:br>
            <a:r>
              <a:rPr lang="de-DE" dirty="0"/>
              <a:t>	zweite Zeile</a:t>
            </a:r>
          </a:p>
          <a:p>
            <a:pPr marL="0" marR="0" lvl="1" indent="0" algn="l" defTabSz="914400" rtl="0" eaLnBrk="1" fontAlgn="auto" latinLnBrk="0" hangingPunct="1">
              <a:lnSpc>
                <a:spcPts val="2400"/>
              </a:lnSpc>
              <a:spcBef>
                <a:spcPts val="0"/>
              </a:spcBef>
              <a:spcAft>
                <a:spcPts val="0"/>
              </a:spcAft>
              <a:buClrTx/>
              <a:buSzTx/>
              <a:buFont typeface="Systemschrift Normal"/>
              <a:buChar char="_"/>
              <a:tabLst/>
              <a:defRPr/>
            </a:pPr>
            <a:r>
              <a:rPr lang="de-DE" dirty="0"/>
              <a:t>Zweite Ebene</a:t>
            </a:r>
          </a:p>
          <a:p>
            <a:pPr lvl="1"/>
            <a:endParaRPr lang="de-DE" dirty="0"/>
          </a:p>
        </p:txBody>
      </p:sp>
      <p:sp>
        <p:nvSpPr>
          <p:cNvPr id="7" name="Fußzeilenplatzhalter 2">
            <a:extLst>
              <a:ext uri="{FF2B5EF4-FFF2-40B4-BE49-F238E27FC236}">
                <a16:creationId xmlns:a16="http://schemas.microsoft.com/office/drawing/2014/main" id="{AB65F899-8B5D-0BCC-3EEF-54EDF542E2AC}"/>
              </a:ext>
            </a:extLst>
          </p:cNvPr>
          <p:cNvSpPr>
            <a:spLocks noGrp="1"/>
          </p:cNvSpPr>
          <p:nvPr>
            <p:ph type="ftr" sz="quarter" idx="20"/>
          </p:nvPr>
        </p:nvSpPr>
        <p:spPr>
          <a:xfrm>
            <a:off x="3251497" y="6410896"/>
            <a:ext cx="6480000" cy="360000"/>
          </a:xfrm>
          <a:prstGeom prst="rect">
            <a:avLst/>
          </a:prstGeom>
        </p:spPr>
        <p:txBody>
          <a:bodyPr/>
          <a:lstStyle/>
          <a:p>
            <a:r>
              <a:rPr lang="de-DE" smtClean="0"/>
              <a:t>Information zu den Elektronischen Begleitinformationen Städtebauförderung </a:t>
            </a:r>
            <a:endParaRPr lang="de-DE" dirty="0"/>
          </a:p>
        </p:txBody>
      </p:sp>
    </p:spTree>
    <p:extLst>
      <p:ext uri="{BB962C8B-B14F-4D97-AF65-F5344CB8AC3E}">
        <p14:creationId xmlns:p14="http://schemas.microsoft.com/office/powerpoint/2010/main" val="368529973"/>
      </p:ext>
    </p:extLst>
  </p:cSld>
  <p:clrMapOvr>
    <a:masterClrMapping/>
  </p:clrMapOvr>
  <p:transition spd="slow">
    <p:wipe dir="u"/>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48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ild_verlauf">
    <p:spTree>
      <p:nvGrpSpPr>
        <p:cNvPr id="1" name=""/>
        <p:cNvGrpSpPr/>
        <p:nvPr/>
      </p:nvGrpSpPr>
      <p:grpSpPr>
        <a:xfrm>
          <a:off x="0" y="0"/>
          <a:ext cx="0" cy="0"/>
          <a:chOff x="0" y="0"/>
          <a:chExt cx="0" cy="0"/>
        </a:xfrm>
      </p:grpSpPr>
      <p:sp>
        <p:nvSpPr>
          <p:cNvPr id="3" name="Bildplatzhalter 13">
            <a:extLst>
              <a:ext uri="{FF2B5EF4-FFF2-40B4-BE49-F238E27FC236}">
                <a16:creationId xmlns:a16="http://schemas.microsoft.com/office/drawing/2014/main" id="{CFB95C48-5EBC-277F-345F-9DB920FE3E49}"/>
              </a:ext>
            </a:extLst>
          </p:cNvPr>
          <p:cNvSpPr>
            <a:spLocks noGrp="1"/>
          </p:cNvSpPr>
          <p:nvPr>
            <p:ph type="pic" sz="quarter" idx="17" hasCustomPrompt="1"/>
          </p:nvPr>
        </p:nvSpPr>
        <p:spPr>
          <a:xfrm>
            <a:off x="8100758" y="0"/>
            <a:ext cx="4127101" cy="6374542"/>
          </a:xfrm>
          <a:custGeom>
            <a:avLst/>
            <a:gdLst>
              <a:gd name="connsiteX0" fmla="*/ 0 w 12192000"/>
              <a:gd name="connsiteY0" fmla="*/ 0 h 6610662"/>
              <a:gd name="connsiteX1" fmla="*/ 12192000 w 12192000"/>
              <a:gd name="connsiteY1" fmla="*/ 0 h 6610662"/>
              <a:gd name="connsiteX2" fmla="*/ 12192000 w 12192000"/>
              <a:gd name="connsiteY2" fmla="*/ 6610662 h 6610662"/>
              <a:gd name="connsiteX3" fmla="*/ 0 w 12192000"/>
              <a:gd name="connsiteY3" fmla="*/ 6610662 h 6610662"/>
              <a:gd name="connsiteX4" fmla="*/ 0 w 12192000"/>
              <a:gd name="connsiteY4" fmla="*/ 0 h 6610662"/>
              <a:gd name="connsiteX0" fmla="*/ 0 w 12192000"/>
              <a:gd name="connsiteY0" fmla="*/ 0 h 6610662"/>
              <a:gd name="connsiteX1" fmla="*/ 12192000 w 12192000"/>
              <a:gd name="connsiteY1" fmla="*/ 0 h 6610662"/>
              <a:gd name="connsiteX2" fmla="*/ 12192000 w 12192000"/>
              <a:gd name="connsiteY2" fmla="*/ 6610662 h 6610662"/>
              <a:gd name="connsiteX3" fmla="*/ 756000 w 12192000"/>
              <a:gd name="connsiteY3" fmla="*/ 6609600 h 6610662"/>
              <a:gd name="connsiteX4" fmla="*/ 0 w 12192000"/>
              <a:gd name="connsiteY4" fmla="*/ 6610662 h 6610662"/>
              <a:gd name="connsiteX5" fmla="*/ 0 w 12192000"/>
              <a:gd name="connsiteY5" fmla="*/ 0 h 6610662"/>
              <a:gd name="connsiteX0" fmla="*/ 0 w 12192000"/>
              <a:gd name="connsiteY0" fmla="*/ 0 h 6610662"/>
              <a:gd name="connsiteX1" fmla="*/ 12192000 w 12192000"/>
              <a:gd name="connsiteY1" fmla="*/ 0 h 6610662"/>
              <a:gd name="connsiteX2" fmla="*/ 12192000 w 12192000"/>
              <a:gd name="connsiteY2" fmla="*/ 6610662 h 6610662"/>
              <a:gd name="connsiteX3" fmla="*/ 4154400 w 12192000"/>
              <a:gd name="connsiteY3" fmla="*/ 6609600 h 6610662"/>
              <a:gd name="connsiteX4" fmla="*/ 756000 w 12192000"/>
              <a:gd name="connsiteY4" fmla="*/ 6609600 h 6610662"/>
              <a:gd name="connsiteX5" fmla="*/ 0 w 12192000"/>
              <a:gd name="connsiteY5" fmla="*/ 6610662 h 6610662"/>
              <a:gd name="connsiteX6" fmla="*/ 0 w 12192000"/>
              <a:gd name="connsiteY6" fmla="*/ 0 h 6610662"/>
              <a:gd name="connsiteX0" fmla="*/ 0 w 12192000"/>
              <a:gd name="connsiteY0" fmla="*/ 0 h 6610662"/>
              <a:gd name="connsiteX1" fmla="*/ 12192000 w 12192000"/>
              <a:gd name="connsiteY1" fmla="*/ 0 h 6610662"/>
              <a:gd name="connsiteX2" fmla="*/ 12192000 w 12192000"/>
              <a:gd name="connsiteY2" fmla="*/ 6610662 h 6610662"/>
              <a:gd name="connsiteX3" fmla="*/ 4586400 w 12192000"/>
              <a:gd name="connsiteY3" fmla="*/ 6609600 h 6610662"/>
              <a:gd name="connsiteX4" fmla="*/ 4154400 w 12192000"/>
              <a:gd name="connsiteY4" fmla="*/ 6609600 h 6610662"/>
              <a:gd name="connsiteX5" fmla="*/ 756000 w 12192000"/>
              <a:gd name="connsiteY5" fmla="*/ 6609600 h 6610662"/>
              <a:gd name="connsiteX6" fmla="*/ 0 w 12192000"/>
              <a:gd name="connsiteY6" fmla="*/ 6610662 h 6610662"/>
              <a:gd name="connsiteX7" fmla="*/ 0 w 12192000"/>
              <a:gd name="connsiteY7" fmla="*/ 0 h 6610662"/>
              <a:gd name="connsiteX0" fmla="*/ 0 w 12192000"/>
              <a:gd name="connsiteY0" fmla="*/ 0 h 6610662"/>
              <a:gd name="connsiteX1" fmla="*/ 12192000 w 12192000"/>
              <a:gd name="connsiteY1" fmla="*/ 0 h 6610662"/>
              <a:gd name="connsiteX2" fmla="*/ 12192000 w 12192000"/>
              <a:gd name="connsiteY2" fmla="*/ 6610662 h 6610662"/>
              <a:gd name="connsiteX3" fmla="*/ 4708800 w 12192000"/>
              <a:gd name="connsiteY3" fmla="*/ 6609600 h 6610662"/>
              <a:gd name="connsiteX4" fmla="*/ 4586400 w 12192000"/>
              <a:gd name="connsiteY4" fmla="*/ 6609600 h 6610662"/>
              <a:gd name="connsiteX5" fmla="*/ 4154400 w 12192000"/>
              <a:gd name="connsiteY5" fmla="*/ 6609600 h 6610662"/>
              <a:gd name="connsiteX6" fmla="*/ 756000 w 12192000"/>
              <a:gd name="connsiteY6" fmla="*/ 6609600 h 6610662"/>
              <a:gd name="connsiteX7" fmla="*/ 0 w 12192000"/>
              <a:gd name="connsiteY7" fmla="*/ 6610662 h 6610662"/>
              <a:gd name="connsiteX8" fmla="*/ 0 w 12192000"/>
              <a:gd name="connsiteY8" fmla="*/ 0 h 6610662"/>
              <a:gd name="connsiteX0" fmla="*/ 0 w 12192000"/>
              <a:gd name="connsiteY0" fmla="*/ 0 h 6610662"/>
              <a:gd name="connsiteX1" fmla="*/ 12192000 w 12192000"/>
              <a:gd name="connsiteY1" fmla="*/ 0 h 6610662"/>
              <a:gd name="connsiteX2" fmla="*/ 12192000 w 12192000"/>
              <a:gd name="connsiteY2" fmla="*/ 6610662 h 6610662"/>
              <a:gd name="connsiteX3" fmla="*/ 4708800 w 12192000"/>
              <a:gd name="connsiteY3" fmla="*/ 6609600 h 6610662"/>
              <a:gd name="connsiteX4" fmla="*/ 4586400 w 12192000"/>
              <a:gd name="connsiteY4" fmla="*/ 6609600 h 6610662"/>
              <a:gd name="connsiteX5" fmla="*/ 727200 w 12192000"/>
              <a:gd name="connsiteY5" fmla="*/ 6422400 h 6610662"/>
              <a:gd name="connsiteX6" fmla="*/ 756000 w 12192000"/>
              <a:gd name="connsiteY6" fmla="*/ 6609600 h 6610662"/>
              <a:gd name="connsiteX7" fmla="*/ 0 w 12192000"/>
              <a:gd name="connsiteY7" fmla="*/ 6610662 h 6610662"/>
              <a:gd name="connsiteX8" fmla="*/ 0 w 12192000"/>
              <a:gd name="connsiteY8" fmla="*/ 0 h 6610662"/>
              <a:gd name="connsiteX0" fmla="*/ 0 w 12192000"/>
              <a:gd name="connsiteY0" fmla="*/ 0 h 6610662"/>
              <a:gd name="connsiteX1" fmla="*/ 12192000 w 12192000"/>
              <a:gd name="connsiteY1" fmla="*/ 0 h 6610662"/>
              <a:gd name="connsiteX2" fmla="*/ 12192000 w 12192000"/>
              <a:gd name="connsiteY2" fmla="*/ 6610662 h 6610662"/>
              <a:gd name="connsiteX3" fmla="*/ 4708800 w 12192000"/>
              <a:gd name="connsiteY3" fmla="*/ 6609600 h 6610662"/>
              <a:gd name="connsiteX4" fmla="*/ 3888000 w 12192000"/>
              <a:gd name="connsiteY4" fmla="*/ 6436800 h 6610662"/>
              <a:gd name="connsiteX5" fmla="*/ 727200 w 12192000"/>
              <a:gd name="connsiteY5" fmla="*/ 6422400 h 6610662"/>
              <a:gd name="connsiteX6" fmla="*/ 756000 w 12192000"/>
              <a:gd name="connsiteY6" fmla="*/ 6609600 h 6610662"/>
              <a:gd name="connsiteX7" fmla="*/ 0 w 12192000"/>
              <a:gd name="connsiteY7" fmla="*/ 6610662 h 6610662"/>
              <a:gd name="connsiteX8" fmla="*/ 0 w 12192000"/>
              <a:gd name="connsiteY8" fmla="*/ 0 h 6610662"/>
              <a:gd name="connsiteX0" fmla="*/ 0 w 12192000"/>
              <a:gd name="connsiteY0" fmla="*/ 0 h 6652800"/>
              <a:gd name="connsiteX1" fmla="*/ 12192000 w 12192000"/>
              <a:gd name="connsiteY1" fmla="*/ 0 h 6652800"/>
              <a:gd name="connsiteX2" fmla="*/ 12192000 w 12192000"/>
              <a:gd name="connsiteY2" fmla="*/ 6610662 h 6652800"/>
              <a:gd name="connsiteX3" fmla="*/ 3924000 w 12192000"/>
              <a:gd name="connsiteY3" fmla="*/ 6652800 h 6652800"/>
              <a:gd name="connsiteX4" fmla="*/ 3888000 w 12192000"/>
              <a:gd name="connsiteY4" fmla="*/ 6436800 h 6652800"/>
              <a:gd name="connsiteX5" fmla="*/ 727200 w 12192000"/>
              <a:gd name="connsiteY5" fmla="*/ 6422400 h 6652800"/>
              <a:gd name="connsiteX6" fmla="*/ 756000 w 12192000"/>
              <a:gd name="connsiteY6" fmla="*/ 6609600 h 6652800"/>
              <a:gd name="connsiteX7" fmla="*/ 0 w 12192000"/>
              <a:gd name="connsiteY7" fmla="*/ 6610662 h 6652800"/>
              <a:gd name="connsiteX8" fmla="*/ 0 w 12192000"/>
              <a:gd name="connsiteY8" fmla="*/ 0 h 6652800"/>
              <a:gd name="connsiteX0" fmla="*/ 0 w 12192000"/>
              <a:gd name="connsiteY0" fmla="*/ 0 h 6652800"/>
              <a:gd name="connsiteX1" fmla="*/ 12192000 w 12192000"/>
              <a:gd name="connsiteY1" fmla="*/ 0 h 6652800"/>
              <a:gd name="connsiteX2" fmla="*/ 12192000 w 12192000"/>
              <a:gd name="connsiteY2" fmla="*/ 6610662 h 6652800"/>
              <a:gd name="connsiteX3" fmla="*/ 3924000 w 12192000"/>
              <a:gd name="connsiteY3" fmla="*/ 6652800 h 6652800"/>
              <a:gd name="connsiteX4" fmla="*/ 3888000 w 12192000"/>
              <a:gd name="connsiteY4" fmla="*/ 6436800 h 6652800"/>
              <a:gd name="connsiteX5" fmla="*/ 759005 w 12192000"/>
              <a:gd name="connsiteY5" fmla="*/ 6422400 h 6652800"/>
              <a:gd name="connsiteX6" fmla="*/ 756000 w 12192000"/>
              <a:gd name="connsiteY6" fmla="*/ 6609600 h 6652800"/>
              <a:gd name="connsiteX7" fmla="*/ 0 w 12192000"/>
              <a:gd name="connsiteY7" fmla="*/ 6610662 h 6652800"/>
              <a:gd name="connsiteX8" fmla="*/ 0 w 12192000"/>
              <a:gd name="connsiteY8" fmla="*/ 0 h 6652800"/>
              <a:gd name="connsiteX0" fmla="*/ 0 w 12192000"/>
              <a:gd name="connsiteY0" fmla="*/ 0 h 6652800"/>
              <a:gd name="connsiteX1" fmla="*/ 12192000 w 12192000"/>
              <a:gd name="connsiteY1" fmla="*/ 0 h 6652800"/>
              <a:gd name="connsiteX2" fmla="*/ 12192000 w 12192000"/>
              <a:gd name="connsiteY2" fmla="*/ 6610662 h 6652800"/>
              <a:gd name="connsiteX3" fmla="*/ 3924000 w 12192000"/>
              <a:gd name="connsiteY3" fmla="*/ 6652800 h 6652800"/>
              <a:gd name="connsiteX4" fmla="*/ 3888000 w 12192000"/>
              <a:gd name="connsiteY4" fmla="*/ 6436800 h 6652800"/>
              <a:gd name="connsiteX5" fmla="*/ 759005 w 12192000"/>
              <a:gd name="connsiteY5" fmla="*/ 6422400 h 6652800"/>
              <a:gd name="connsiteX6" fmla="*/ 771903 w 12192000"/>
              <a:gd name="connsiteY6" fmla="*/ 6617551 h 6652800"/>
              <a:gd name="connsiteX7" fmla="*/ 0 w 12192000"/>
              <a:gd name="connsiteY7" fmla="*/ 6610662 h 6652800"/>
              <a:gd name="connsiteX8" fmla="*/ 0 w 12192000"/>
              <a:gd name="connsiteY8" fmla="*/ 0 h 6652800"/>
              <a:gd name="connsiteX0" fmla="*/ 7952 w 12199952"/>
              <a:gd name="connsiteY0" fmla="*/ 0 h 6652800"/>
              <a:gd name="connsiteX1" fmla="*/ 12199952 w 12199952"/>
              <a:gd name="connsiteY1" fmla="*/ 0 h 6652800"/>
              <a:gd name="connsiteX2" fmla="*/ 12199952 w 12199952"/>
              <a:gd name="connsiteY2" fmla="*/ 6610662 h 6652800"/>
              <a:gd name="connsiteX3" fmla="*/ 3931952 w 12199952"/>
              <a:gd name="connsiteY3" fmla="*/ 6652800 h 6652800"/>
              <a:gd name="connsiteX4" fmla="*/ 3895952 w 12199952"/>
              <a:gd name="connsiteY4" fmla="*/ 6436800 h 6652800"/>
              <a:gd name="connsiteX5" fmla="*/ 766957 w 12199952"/>
              <a:gd name="connsiteY5" fmla="*/ 6422400 h 6652800"/>
              <a:gd name="connsiteX6" fmla="*/ 779855 w 12199952"/>
              <a:gd name="connsiteY6" fmla="*/ 6617551 h 6652800"/>
              <a:gd name="connsiteX7" fmla="*/ 0 w 12199952"/>
              <a:gd name="connsiteY7" fmla="*/ 6610662 h 6652800"/>
              <a:gd name="connsiteX8" fmla="*/ 7952 w 12199952"/>
              <a:gd name="connsiteY8" fmla="*/ 0 h 6652800"/>
              <a:gd name="connsiteX0" fmla="*/ 7952 w 12199952"/>
              <a:gd name="connsiteY0" fmla="*/ 0 h 6652800"/>
              <a:gd name="connsiteX1" fmla="*/ 12199952 w 12199952"/>
              <a:gd name="connsiteY1" fmla="*/ 0 h 6652800"/>
              <a:gd name="connsiteX2" fmla="*/ 12199952 w 12199952"/>
              <a:gd name="connsiteY2" fmla="*/ 6610662 h 6652800"/>
              <a:gd name="connsiteX3" fmla="*/ 3931952 w 12199952"/>
              <a:gd name="connsiteY3" fmla="*/ 6652800 h 6652800"/>
              <a:gd name="connsiteX4" fmla="*/ 3895952 w 12199952"/>
              <a:gd name="connsiteY4" fmla="*/ 6436800 h 6652800"/>
              <a:gd name="connsiteX5" fmla="*/ 766957 w 12199952"/>
              <a:gd name="connsiteY5" fmla="*/ 6422400 h 6652800"/>
              <a:gd name="connsiteX6" fmla="*/ 771904 w 12199952"/>
              <a:gd name="connsiteY6" fmla="*/ 6609599 h 6652800"/>
              <a:gd name="connsiteX7" fmla="*/ 0 w 12199952"/>
              <a:gd name="connsiteY7" fmla="*/ 6610662 h 6652800"/>
              <a:gd name="connsiteX8" fmla="*/ 7952 w 12199952"/>
              <a:gd name="connsiteY8" fmla="*/ 0 h 6652800"/>
              <a:gd name="connsiteX0" fmla="*/ 7952 w 12199952"/>
              <a:gd name="connsiteY0" fmla="*/ 0 h 6652800"/>
              <a:gd name="connsiteX1" fmla="*/ 12199952 w 12199952"/>
              <a:gd name="connsiteY1" fmla="*/ 0 h 6652800"/>
              <a:gd name="connsiteX2" fmla="*/ 12199952 w 12199952"/>
              <a:gd name="connsiteY2" fmla="*/ 6610662 h 6652800"/>
              <a:gd name="connsiteX3" fmla="*/ 3931952 w 12199952"/>
              <a:gd name="connsiteY3" fmla="*/ 6652800 h 6652800"/>
              <a:gd name="connsiteX4" fmla="*/ 3895952 w 12199952"/>
              <a:gd name="connsiteY4" fmla="*/ 6420897 h 6652800"/>
              <a:gd name="connsiteX5" fmla="*/ 766957 w 12199952"/>
              <a:gd name="connsiteY5" fmla="*/ 6422400 h 6652800"/>
              <a:gd name="connsiteX6" fmla="*/ 771904 w 12199952"/>
              <a:gd name="connsiteY6" fmla="*/ 6609599 h 6652800"/>
              <a:gd name="connsiteX7" fmla="*/ 0 w 12199952"/>
              <a:gd name="connsiteY7" fmla="*/ 6610662 h 6652800"/>
              <a:gd name="connsiteX8" fmla="*/ 7952 w 12199952"/>
              <a:gd name="connsiteY8" fmla="*/ 0 h 6652800"/>
              <a:gd name="connsiteX0" fmla="*/ 7952 w 12199952"/>
              <a:gd name="connsiteY0" fmla="*/ 0 h 6613044"/>
              <a:gd name="connsiteX1" fmla="*/ 12199952 w 12199952"/>
              <a:gd name="connsiteY1" fmla="*/ 0 h 6613044"/>
              <a:gd name="connsiteX2" fmla="*/ 12199952 w 12199952"/>
              <a:gd name="connsiteY2" fmla="*/ 6610662 h 6613044"/>
              <a:gd name="connsiteX3" fmla="*/ 3900146 w 12199952"/>
              <a:gd name="connsiteY3" fmla="*/ 6613044 h 6613044"/>
              <a:gd name="connsiteX4" fmla="*/ 3895952 w 12199952"/>
              <a:gd name="connsiteY4" fmla="*/ 6420897 h 6613044"/>
              <a:gd name="connsiteX5" fmla="*/ 766957 w 12199952"/>
              <a:gd name="connsiteY5" fmla="*/ 6422400 h 6613044"/>
              <a:gd name="connsiteX6" fmla="*/ 771904 w 12199952"/>
              <a:gd name="connsiteY6" fmla="*/ 6609599 h 6613044"/>
              <a:gd name="connsiteX7" fmla="*/ 0 w 12199952"/>
              <a:gd name="connsiteY7" fmla="*/ 6610662 h 6613044"/>
              <a:gd name="connsiteX8" fmla="*/ 7952 w 12199952"/>
              <a:gd name="connsiteY8" fmla="*/ 0 h 6613044"/>
              <a:gd name="connsiteX0" fmla="*/ 7952 w 12199952"/>
              <a:gd name="connsiteY0" fmla="*/ 0 h 6613044"/>
              <a:gd name="connsiteX1" fmla="*/ 12199952 w 12199952"/>
              <a:gd name="connsiteY1" fmla="*/ 0 h 6613044"/>
              <a:gd name="connsiteX2" fmla="*/ 12199952 w 12199952"/>
              <a:gd name="connsiteY2" fmla="*/ 6610662 h 6613044"/>
              <a:gd name="connsiteX3" fmla="*/ 3900146 w 12199952"/>
              <a:gd name="connsiteY3" fmla="*/ 6613044 h 6613044"/>
              <a:gd name="connsiteX4" fmla="*/ 3911450 w 12199952"/>
              <a:gd name="connsiteY4" fmla="*/ 6415731 h 6613044"/>
              <a:gd name="connsiteX5" fmla="*/ 766957 w 12199952"/>
              <a:gd name="connsiteY5" fmla="*/ 6422400 h 6613044"/>
              <a:gd name="connsiteX6" fmla="*/ 771904 w 12199952"/>
              <a:gd name="connsiteY6" fmla="*/ 6609599 h 6613044"/>
              <a:gd name="connsiteX7" fmla="*/ 0 w 12199952"/>
              <a:gd name="connsiteY7" fmla="*/ 6610662 h 6613044"/>
              <a:gd name="connsiteX8" fmla="*/ 7952 w 12199952"/>
              <a:gd name="connsiteY8" fmla="*/ 0 h 6613044"/>
              <a:gd name="connsiteX0" fmla="*/ 7952 w 12199952"/>
              <a:gd name="connsiteY0" fmla="*/ 0 h 6610662"/>
              <a:gd name="connsiteX1" fmla="*/ 12199952 w 12199952"/>
              <a:gd name="connsiteY1" fmla="*/ 0 h 6610662"/>
              <a:gd name="connsiteX2" fmla="*/ 12199952 w 12199952"/>
              <a:gd name="connsiteY2" fmla="*/ 6610662 h 6610662"/>
              <a:gd name="connsiteX3" fmla="*/ 3894980 w 12199952"/>
              <a:gd name="connsiteY3" fmla="*/ 6602712 h 6610662"/>
              <a:gd name="connsiteX4" fmla="*/ 3911450 w 12199952"/>
              <a:gd name="connsiteY4" fmla="*/ 6415731 h 6610662"/>
              <a:gd name="connsiteX5" fmla="*/ 766957 w 12199952"/>
              <a:gd name="connsiteY5" fmla="*/ 6422400 h 6610662"/>
              <a:gd name="connsiteX6" fmla="*/ 771904 w 12199952"/>
              <a:gd name="connsiteY6" fmla="*/ 6609599 h 6610662"/>
              <a:gd name="connsiteX7" fmla="*/ 0 w 12199952"/>
              <a:gd name="connsiteY7" fmla="*/ 6610662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1450 w 12199952"/>
              <a:gd name="connsiteY4" fmla="*/ 6415731 h 6610662"/>
              <a:gd name="connsiteX5" fmla="*/ 766957 w 12199952"/>
              <a:gd name="connsiteY5" fmla="*/ 6422400 h 6610662"/>
              <a:gd name="connsiteX6" fmla="*/ 771904 w 12199952"/>
              <a:gd name="connsiteY6" fmla="*/ 6609599 h 6610662"/>
              <a:gd name="connsiteX7" fmla="*/ 0 w 12199952"/>
              <a:gd name="connsiteY7" fmla="*/ 6610662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6957 w 12199952"/>
              <a:gd name="connsiteY5" fmla="*/ 6422400 h 6610662"/>
              <a:gd name="connsiteX6" fmla="*/ 771904 w 12199952"/>
              <a:gd name="connsiteY6" fmla="*/ 6609599 h 6610662"/>
              <a:gd name="connsiteX7" fmla="*/ 0 w 12199952"/>
              <a:gd name="connsiteY7" fmla="*/ 6610662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1791 w 12199952"/>
              <a:gd name="connsiteY5" fmla="*/ 6422400 h 6610662"/>
              <a:gd name="connsiteX6" fmla="*/ 771904 w 12199952"/>
              <a:gd name="connsiteY6" fmla="*/ 6609599 h 6610662"/>
              <a:gd name="connsiteX7" fmla="*/ 0 w 12199952"/>
              <a:gd name="connsiteY7" fmla="*/ 6610662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1791 w 12199952"/>
              <a:gd name="connsiteY5" fmla="*/ 6422400 h 6610662"/>
              <a:gd name="connsiteX6" fmla="*/ 756406 w 12199952"/>
              <a:gd name="connsiteY6" fmla="*/ 6604433 h 6610662"/>
              <a:gd name="connsiteX7" fmla="*/ 0 w 12199952"/>
              <a:gd name="connsiteY7" fmla="*/ 6610662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1791 w 12199952"/>
              <a:gd name="connsiteY5" fmla="*/ 6422400 h 6610662"/>
              <a:gd name="connsiteX6" fmla="*/ 777070 w 12199952"/>
              <a:gd name="connsiteY6" fmla="*/ 6604433 h 6610662"/>
              <a:gd name="connsiteX7" fmla="*/ 0 w 12199952"/>
              <a:gd name="connsiteY7" fmla="*/ 6610662 h 6610662"/>
              <a:gd name="connsiteX8" fmla="*/ 7952 w 12199952"/>
              <a:gd name="connsiteY8" fmla="*/ 0 h 6610662"/>
              <a:gd name="connsiteX0" fmla="*/ 13118 w 12205118"/>
              <a:gd name="connsiteY0" fmla="*/ 0 h 6610662"/>
              <a:gd name="connsiteX1" fmla="*/ 12205118 w 12205118"/>
              <a:gd name="connsiteY1" fmla="*/ 0 h 6610662"/>
              <a:gd name="connsiteX2" fmla="*/ 12205118 w 12205118"/>
              <a:gd name="connsiteY2" fmla="*/ 6610662 h 6610662"/>
              <a:gd name="connsiteX3" fmla="*/ 3920810 w 12205118"/>
              <a:gd name="connsiteY3" fmla="*/ 6607878 h 6610662"/>
              <a:gd name="connsiteX4" fmla="*/ 3921782 w 12205118"/>
              <a:gd name="connsiteY4" fmla="*/ 6420897 h 6610662"/>
              <a:gd name="connsiteX5" fmla="*/ 766957 w 12205118"/>
              <a:gd name="connsiteY5" fmla="*/ 6422400 h 6610662"/>
              <a:gd name="connsiteX6" fmla="*/ 782236 w 12205118"/>
              <a:gd name="connsiteY6" fmla="*/ 6604433 h 6610662"/>
              <a:gd name="connsiteX7" fmla="*/ 0 w 12205118"/>
              <a:gd name="connsiteY7" fmla="*/ 6600330 h 6610662"/>
              <a:gd name="connsiteX8" fmla="*/ 13118 w 12205118"/>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1791 w 12199952"/>
              <a:gd name="connsiteY5" fmla="*/ 6422400 h 6610662"/>
              <a:gd name="connsiteX6" fmla="*/ 777070 w 12199952"/>
              <a:gd name="connsiteY6" fmla="*/ 6604433 h 6610662"/>
              <a:gd name="connsiteX7" fmla="*/ 0 w 12199952"/>
              <a:gd name="connsiteY7" fmla="*/ 6600330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1791 w 12199952"/>
              <a:gd name="connsiteY5" fmla="*/ 6422400 h 6610662"/>
              <a:gd name="connsiteX6" fmla="*/ 777070 w 12199952"/>
              <a:gd name="connsiteY6" fmla="*/ 6604433 h 6610662"/>
              <a:gd name="connsiteX7" fmla="*/ 0 w 12199952"/>
              <a:gd name="connsiteY7" fmla="*/ 6600330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1791 w 12199952"/>
              <a:gd name="connsiteY5" fmla="*/ 6422400 h 6610662"/>
              <a:gd name="connsiteX6" fmla="*/ 761572 w 12199952"/>
              <a:gd name="connsiteY6" fmla="*/ 6609599 h 6610662"/>
              <a:gd name="connsiteX7" fmla="*/ 0 w 12199952"/>
              <a:gd name="connsiteY7" fmla="*/ 6600330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6957 w 12199952"/>
              <a:gd name="connsiteY5" fmla="*/ 6427567 h 6610662"/>
              <a:gd name="connsiteX6" fmla="*/ 761572 w 12199952"/>
              <a:gd name="connsiteY6" fmla="*/ 6609599 h 6610662"/>
              <a:gd name="connsiteX7" fmla="*/ 0 w 12199952"/>
              <a:gd name="connsiteY7" fmla="*/ 6600330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6957 w 12199952"/>
              <a:gd name="connsiteY5" fmla="*/ 6427567 h 6610662"/>
              <a:gd name="connsiteX6" fmla="*/ 777070 w 12199952"/>
              <a:gd name="connsiteY6" fmla="*/ 6599267 h 6610662"/>
              <a:gd name="connsiteX7" fmla="*/ 0 w 12199952"/>
              <a:gd name="connsiteY7" fmla="*/ 6600330 h 6610662"/>
              <a:gd name="connsiteX8" fmla="*/ 7952 w 12199952"/>
              <a:gd name="connsiteY8" fmla="*/ 0 h 6610662"/>
              <a:gd name="connsiteX0" fmla="*/ 7952 w 12199952"/>
              <a:gd name="connsiteY0" fmla="*/ 0 h 6612610"/>
              <a:gd name="connsiteX1" fmla="*/ 12199952 w 12199952"/>
              <a:gd name="connsiteY1" fmla="*/ 0 h 6612610"/>
              <a:gd name="connsiteX2" fmla="*/ 12199952 w 12199952"/>
              <a:gd name="connsiteY2" fmla="*/ 6610662 h 6612610"/>
              <a:gd name="connsiteX3" fmla="*/ 5396196 w 12199952"/>
              <a:gd name="connsiteY3" fmla="*/ 6612610 h 6612610"/>
              <a:gd name="connsiteX4" fmla="*/ 3915644 w 12199952"/>
              <a:gd name="connsiteY4" fmla="*/ 6607878 h 6612610"/>
              <a:gd name="connsiteX5" fmla="*/ 3916616 w 12199952"/>
              <a:gd name="connsiteY5" fmla="*/ 6420897 h 6612610"/>
              <a:gd name="connsiteX6" fmla="*/ 766957 w 12199952"/>
              <a:gd name="connsiteY6" fmla="*/ 6427567 h 6612610"/>
              <a:gd name="connsiteX7" fmla="*/ 777070 w 12199952"/>
              <a:gd name="connsiteY7" fmla="*/ 6599267 h 6612610"/>
              <a:gd name="connsiteX8" fmla="*/ 0 w 12199952"/>
              <a:gd name="connsiteY8" fmla="*/ 6600330 h 6612610"/>
              <a:gd name="connsiteX9" fmla="*/ 7952 w 12199952"/>
              <a:gd name="connsiteY9" fmla="*/ 0 h 6612610"/>
              <a:gd name="connsiteX0" fmla="*/ 7952 w 12199952"/>
              <a:gd name="connsiteY0" fmla="*/ 0 h 6612610"/>
              <a:gd name="connsiteX1" fmla="*/ 12199952 w 12199952"/>
              <a:gd name="connsiteY1" fmla="*/ 0 h 6612610"/>
              <a:gd name="connsiteX2" fmla="*/ 12199952 w 12199952"/>
              <a:gd name="connsiteY2" fmla="*/ 6610662 h 6612610"/>
              <a:gd name="connsiteX3" fmla="*/ 5628671 w 12199952"/>
              <a:gd name="connsiteY3" fmla="*/ 6612610 h 6612610"/>
              <a:gd name="connsiteX4" fmla="*/ 5396196 w 12199952"/>
              <a:gd name="connsiteY4" fmla="*/ 6612610 h 6612610"/>
              <a:gd name="connsiteX5" fmla="*/ 3915644 w 12199952"/>
              <a:gd name="connsiteY5" fmla="*/ 6607878 h 6612610"/>
              <a:gd name="connsiteX6" fmla="*/ 3916616 w 12199952"/>
              <a:gd name="connsiteY6" fmla="*/ 6420897 h 6612610"/>
              <a:gd name="connsiteX7" fmla="*/ 766957 w 12199952"/>
              <a:gd name="connsiteY7" fmla="*/ 6427567 h 6612610"/>
              <a:gd name="connsiteX8" fmla="*/ 777070 w 12199952"/>
              <a:gd name="connsiteY8" fmla="*/ 6599267 h 6612610"/>
              <a:gd name="connsiteX9" fmla="*/ 0 w 12199952"/>
              <a:gd name="connsiteY9" fmla="*/ 6600330 h 6612610"/>
              <a:gd name="connsiteX10" fmla="*/ 7952 w 12199952"/>
              <a:gd name="connsiteY10" fmla="*/ 0 h 6612610"/>
              <a:gd name="connsiteX0" fmla="*/ 7952 w 12199952"/>
              <a:gd name="connsiteY0" fmla="*/ 0 h 6612610"/>
              <a:gd name="connsiteX1" fmla="*/ 12199952 w 12199952"/>
              <a:gd name="connsiteY1" fmla="*/ 0 h 6612610"/>
              <a:gd name="connsiteX2" fmla="*/ 12199952 w 12199952"/>
              <a:gd name="connsiteY2" fmla="*/ 6610662 h 6612610"/>
              <a:gd name="connsiteX3" fmla="*/ 5385864 w 12199952"/>
              <a:gd name="connsiteY3" fmla="*/ 6364637 h 6612610"/>
              <a:gd name="connsiteX4" fmla="*/ 5396196 w 12199952"/>
              <a:gd name="connsiteY4" fmla="*/ 6612610 h 6612610"/>
              <a:gd name="connsiteX5" fmla="*/ 3915644 w 12199952"/>
              <a:gd name="connsiteY5" fmla="*/ 6607878 h 6612610"/>
              <a:gd name="connsiteX6" fmla="*/ 3916616 w 12199952"/>
              <a:gd name="connsiteY6" fmla="*/ 6420897 h 6612610"/>
              <a:gd name="connsiteX7" fmla="*/ 766957 w 12199952"/>
              <a:gd name="connsiteY7" fmla="*/ 6427567 h 6612610"/>
              <a:gd name="connsiteX8" fmla="*/ 777070 w 12199952"/>
              <a:gd name="connsiteY8" fmla="*/ 6599267 h 6612610"/>
              <a:gd name="connsiteX9" fmla="*/ 0 w 12199952"/>
              <a:gd name="connsiteY9" fmla="*/ 6600330 h 6612610"/>
              <a:gd name="connsiteX10" fmla="*/ 7952 w 12199952"/>
              <a:gd name="connsiteY10" fmla="*/ 0 h 6612610"/>
              <a:gd name="connsiteX0" fmla="*/ 7952 w 12199952"/>
              <a:gd name="connsiteY0" fmla="*/ 0 h 6612610"/>
              <a:gd name="connsiteX1" fmla="*/ 12199952 w 12199952"/>
              <a:gd name="connsiteY1" fmla="*/ 0 h 6612610"/>
              <a:gd name="connsiteX2" fmla="*/ 12199952 w 12199952"/>
              <a:gd name="connsiteY2" fmla="*/ 6610662 h 6612610"/>
              <a:gd name="connsiteX3" fmla="*/ 11786664 w 12199952"/>
              <a:gd name="connsiteY3" fmla="*/ 6591946 h 6612610"/>
              <a:gd name="connsiteX4" fmla="*/ 5385864 w 12199952"/>
              <a:gd name="connsiteY4" fmla="*/ 6364637 h 6612610"/>
              <a:gd name="connsiteX5" fmla="*/ 5396196 w 12199952"/>
              <a:gd name="connsiteY5" fmla="*/ 6612610 h 6612610"/>
              <a:gd name="connsiteX6" fmla="*/ 3915644 w 12199952"/>
              <a:gd name="connsiteY6" fmla="*/ 6607878 h 6612610"/>
              <a:gd name="connsiteX7" fmla="*/ 3916616 w 12199952"/>
              <a:gd name="connsiteY7" fmla="*/ 6420897 h 6612610"/>
              <a:gd name="connsiteX8" fmla="*/ 766957 w 12199952"/>
              <a:gd name="connsiteY8" fmla="*/ 6427567 h 6612610"/>
              <a:gd name="connsiteX9" fmla="*/ 777070 w 12199952"/>
              <a:gd name="connsiteY9" fmla="*/ 6599267 h 6612610"/>
              <a:gd name="connsiteX10" fmla="*/ 0 w 12199952"/>
              <a:gd name="connsiteY10" fmla="*/ 6600330 h 6612610"/>
              <a:gd name="connsiteX11" fmla="*/ 7952 w 12199952"/>
              <a:gd name="connsiteY11" fmla="*/ 0 h 6612610"/>
              <a:gd name="connsiteX0" fmla="*/ 7952 w 12199952"/>
              <a:gd name="connsiteY0" fmla="*/ 0 h 6612610"/>
              <a:gd name="connsiteX1" fmla="*/ 12199952 w 12199952"/>
              <a:gd name="connsiteY1" fmla="*/ 0 h 6612610"/>
              <a:gd name="connsiteX2" fmla="*/ 12199952 w 12199952"/>
              <a:gd name="connsiteY2" fmla="*/ 6610662 h 6612610"/>
              <a:gd name="connsiteX3" fmla="*/ 11755668 w 12199952"/>
              <a:gd name="connsiteY3" fmla="*/ 6374969 h 6612610"/>
              <a:gd name="connsiteX4" fmla="*/ 5385864 w 12199952"/>
              <a:gd name="connsiteY4" fmla="*/ 6364637 h 6612610"/>
              <a:gd name="connsiteX5" fmla="*/ 5396196 w 12199952"/>
              <a:gd name="connsiteY5" fmla="*/ 6612610 h 6612610"/>
              <a:gd name="connsiteX6" fmla="*/ 3915644 w 12199952"/>
              <a:gd name="connsiteY6" fmla="*/ 6607878 h 6612610"/>
              <a:gd name="connsiteX7" fmla="*/ 3916616 w 12199952"/>
              <a:gd name="connsiteY7" fmla="*/ 6420897 h 6612610"/>
              <a:gd name="connsiteX8" fmla="*/ 766957 w 12199952"/>
              <a:gd name="connsiteY8" fmla="*/ 6427567 h 6612610"/>
              <a:gd name="connsiteX9" fmla="*/ 777070 w 12199952"/>
              <a:gd name="connsiteY9" fmla="*/ 6599267 h 6612610"/>
              <a:gd name="connsiteX10" fmla="*/ 0 w 12199952"/>
              <a:gd name="connsiteY10" fmla="*/ 6600330 h 6612610"/>
              <a:gd name="connsiteX11" fmla="*/ 7952 w 12199952"/>
              <a:gd name="connsiteY11" fmla="*/ 0 h 6612610"/>
              <a:gd name="connsiteX0" fmla="*/ 7952 w 12199952"/>
              <a:gd name="connsiteY0" fmla="*/ 0 h 6612610"/>
              <a:gd name="connsiteX1" fmla="*/ 12199952 w 12199952"/>
              <a:gd name="connsiteY1" fmla="*/ 0 h 6612610"/>
              <a:gd name="connsiteX2" fmla="*/ 12199952 w 12199952"/>
              <a:gd name="connsiteY2" fmla="*/ 6610662 h 6612610"/>
              <a:gd name="connsiteX3" fmla="*/ 11967477 w 12199952"/>
              <a:gd name="connsiteY3" fmla="*/ 6483458 h 6612610"/>
              <a:gd name="connsiteX4" fmla="*/ 11755668 w 12199952"/>
              <a:gd name="connsiteY4" fmla="*/ 6374969 h 6612610"/>
              <a:gd name="connsiteX5" fmla="*/ 5385864 w 12199952"/>
              <a:gd name="connsiteY5" fmla="*/ 6364637 h 6612610"/>
              <a:gd name="connsiteX6" fmla="*/ 5396196 w 12199952"/>
              <a:gd name="connsiteY6" fmla="*/ 6612610 h 6612610"/>
              <a:gd name="connsiteX7" fmla="*/ 3915644 w 12199952"/>
              <a:gd name="connsiteY7" fmla="*/ 6607878 h 6612610"/>
              <a:gd name="connsiteX8" fmla="*/ 3916616 w 12199952"/>
              <a:gd name="connsiteY8" fmla="*/ 6420897 h 6612610"/>
              <a:gd name="connsiteX9" fmla="*/ 766957 w 12199952"/>
              <a:gd name="connsiteY9" fmla="*/ 6427567 h 6612610"/>
              <a:gd name="connsiteX10" fmla="*/ 777070 w 12199952"/>
              <a:gd name="connsiteY10" fmla="*/ 6599267 h 6612610"/>
              <a:gd name="connsiteX11" fmla="*/ 0 w 12199952"/>
              <a:gd name="connsiteY11" fmla="*/ 6600330 h 6612610"/>
              <a:gd name="connsiteX12" fmla="*/ 7952 w 12199952"/>
              <a:gd name="connsiteY12" fmla="*/ 0 h 6612610"/>
              <a:gd name="connsiteX0" fmla="*/ 7952 w 12199952"/>
              <a:gd name="connsiteY0" fmla="*/ 0 h 6612610"/>
              <a:gd name="connsiteX1" fmla="*/ 12199952 w 12199952"/>
              <a:gd name="connsiteY1" fmla="*/ 0 h 6612610"/>
              <a:gd name="connsiteX2" fmla="*/ 12199952 w 12199952"/>
              <a:gd name="connsiteY2" fmla="*/ 6610662 h 6612610"/>
              <a:gd name="connsiteX3" fmla="*/ 11776332 w 12199952"/>
              <a:gd name="connsiteY3" fmla="*/ 6607445 h 6612610"/>
              <a:gd name="connsiteX4" fmla="*/ 11755668 w 12199952"/>
              <a:gd name="connsiteY4" fmla="*/ 6374969 h 6612610"/>
              <a:gd name="connsiteX5" fmla="*/ 5385864 w 12199952"/>
              <a:gd name="connsiteY5" fmla="*/ 6364637 h 6612610"/>
              <a:gd name="connsiteX6" fmla="*/ 5396196 w 12199952"/>
              <a:gd name="connsiteY6" fmla="*/ 6612610 h 6612610"/>
              <a:gd name="connsiteX7" fmla="*/ 3915644 w 12199952"/>
              <a:gd name="connsiteY7" fmla="*/ 6607878 h 6612610"/>
              <a:gd name="connsiteX8" fmla="*/ 3916616 w 12199952"/>
              <a:gd name="connsiteY8" fmla="*/ 6420897 h 6612610"/>
              <a:gd name="connsiteX9" fmla="*/ 766957 w 12199952"/>
              <a:gd name="connsiteY9" fmla="*/ 6427567 h 6612610"/>
              <a:gd name="connsiteX10" fmla="*/ 777070 w 12199952"/>
              <a:gd name="connsiteY10" fmla="*/ 6599267 h 6612610"/>
              <a:gd name="connsiteX11" fmla="*/ 0 w 12199952"/>
              <a:gd name="connsiteY11" fmla="*/ 6600330 h 6612610"/>
              <a:gd name="connsiteX12" fmla="*/ 7952 w 12199952"/>
              <a:gd name="connsiteY12" fmla="*/ 0 h 6612610"/>
              <a:gd name="connsiteX0" fmla="*/ 7952 w 12199952"/>
              <a:gd name="connsiteY0" fmla="*/ 0 h 6612610"/>
              <a:gd name="connsiteX1" fmla="*/ 12199952 w 12199952"/>
              <a:gd name="connsiteY1" fmla="*/ 0 h 6612610"/>
              <a:gd name="connsiteX2" fmla="*/ 12199952 w 12199952"/>
              <a:gd name="connsiteY2" fmla="*/ 6610662 h 6612610"/>
              <a:gd name="connsiteX3" fmla="*/ 11776332 w 12199952"/>
              <a:gd name="connsiteY3" fmla="*/ 6607445 h 6612610"/>
              <a:gd name="connsiteX4" fmla="*/ 11786665 w 12199952"/>
              <a:gd name="connsiteY4" fmla="*/ 6374969 h 6612610"/>
              <a:gd name="connsiteX5" fmla="*/ 5385864 w 12199952"/>
              <a:gd name="connsiteY5" fmla="*/ 6364637 h 6612610"/>
              <a:gd name="connsiteX6" fmla="*/ 5396196 w 12199952"/>
              <a:gd name="connsiteY6" fmla="*/ 6612610 h 6612610"/>
              <a:gd name="connsiteX7" fmla="*/ 3915644 w 12199952"/>
              <a:gd name="connsiteY7" fmla="*/ 6607878 h 6612610"/>
              <a:gd name="connsiteX8" fmla="*/ 3916616 w 12199952"/>
              <a:gd name="connsiteY8" fmla="*/ 6420897 h 6612610"/>
              <a:gd name="connsiteX9" fmla="*/ 766957 w 12199952"/>
              <a:gd name="connsiteY9" fmla="*/ 6427567 h 6612610"/>
              <a:gd name="connsiteX10" fmla="*/ 777070 w 12199952"/>
              <a:gd name="connsiteY10" fmla="*/ 6599267 h 6612610"/>
              <a:gd name="connsiteX11" fmla="*/ 0 w 12199952"/>
              <a:gd name="connsiteY11" fmla="*/ 6600330 h 6612610"/>
              <a:gd name="connsiteX12" fmla="*/ 7952 w 12199952"/>
              <a:gd name="connsiteY12" fmla="*/ 0 h 6612610"/>
              <a:gd name="connsiteX0" fmla="*/ 7952 w 12199952"/>
              <a:gd name="connsiteY0" fmla="*/ 0 h 6612610"/>
              <a:gd name="connsiteX1" fmla="*/ 12199952 w 12199952"/>
              <a:gd name="connsiteY1" fmla="*/ 0 h 6612610"/>
              <a:gd name="connsiteX2" fmla="*/ 12199952 w 12199952"/>
              <a:gd name="connsiteY2" fmla="*/ 6610662 h 6612610"/>
              <a:gd name="connsiteX3" fmla="*/ 11788005 w 12199952"/>
              <a:gd name="connsiteY3" fmla="*/ 6607445 h 6612610"/>
              <a:gd name="connsiteX4" fmla="*/ 11786665 w 12199952"/>
              <a:gd name="connsiteY4" fmla="*/ 6374969 h 6612610"/>
              <a:gd name="connsiteX5" fmla="*/ 5385864 w 12199952"/>
              <a:gd name="connsiteY5" fmla="*/ 6364637 h 6612610"/>
              <a:gd name="connsiteX6" fmla="*/ 5396196 w 12199952"/>
              <a:gd name="connsiteY6" fmla="*/ 6612610 h 6612610"/>
              <a:gd name="connsiteX7" fmla="*/ 3915644 w 12199952"/>
              <a:gd name="connsiteY7" fmla="*/ 6607878 h 6612610"/>
              <a:gd name="connsiteX8" fmla="*/ 3916616 w 12199952"/>
              <a:gd name="connsiteY8" fmla="*/ 6420897 h 6612610"/>
              <a:gd name="connsiteX9" fmla="*/ 766957 w 12199952"/>
              <a:gd name="connsiteY9" fmla="*/ 6427567 h 6612610"/>
              <a:gd name="connsiteX10" fmla="*/ 777070 w 12199952"/>
              <a:gd name="connsiteY10" fmla="*/ 6599267 h 6612610"/>
              <a:gd name="connsiteX11" fmla="*/ 0 w 12199952"/>
              <a:gd name="connsiteY11" fmla="*/ 6600330 h 6612610"/>
              <a:gd name="connsiteX12" fmla="*/ 7952 w 12199952"/>
              <a:gd name="connsiteY12" fmla="*/ 0 h 6612610"/>
              <a:gd name="connsiteX0" fmla="*/ 7952 w 12199952"/>
              <a:gd name="connsiteY0" fmla="*/ 0 h 6612610"/>
              <a:gd name="connsiteX1" fmla="*/ 12199952 w 12199952"/>
              <a:gd name="connsiteY1" fmla="*/ 0 h 6612610"/>
              <a:gd name="connsiteX2" fmla="*/ 12199952 w 12199952"/>
              <a:gd name="connsiteY2" fmla="*/ 6606771 h 6612610"/>
              <a:gd name="connsiteX3" fmla="*/ 11788005 w 12199952"/>
              <a:gd name="connsiteY3" fmla="*/ 6607445 h 6612610"/>
              <a:gd name="connsiteX4" fmla="*/ 11786665 w 12199952"/>
              <a:gd name="connsiteY4" fmla="*/ 6374969 h 6612610"/>
              <a:gd name="connsiteX5" fmla="*/ 5385864 w 12199952"/>
              <a:gd name="connsiteY5" fmla="*/ 6364637 h 6612610"/>
              <a:gd name="connsiteX6" fmla="*/ 5396196 w 12199952"/>
              <a:gd name="connsiteY6" fmla="*/ 6612610 h 6612610"/>
              <a:gd name="connsiteX7" fmla="*/ 3915644 w 12199952"/>
              <a:gd name="connsiteY7" fmla="*/ 6607878 h 6612610"/>
              <a:gd name="connsiteX8" fmla="*/ 3916616 w 12199952"/>
              <a:gd name="connsiteY8" fmla="*/ 6420897 h 6612610"/>
              <a:gd name="connsiteX9" fmla="*/ 766957 w 12199952"/>
              <a:gd name="connsiteY9" fmla="*/ 6427567 h 6612610"/>
              <a:gd name="connsiteX10" fmla="*/ 777070 w 12199952"/>
              <a:gd name="connsiteY10" fmla="*/ 6599267 h 6612610"/>
              <a:gd name="connsiteX11" fmla="*/ 0 w 12199952"/>
              <a:gd name="connsiteY11" fmla="*/ 6600330 h 6612610"/>
              <a:gd name="connsiteX12" fmla="*/ 7952 w 12199952"/>
              <a:gd name="connsiteY12" fmla="*/ 0 h 6612610"/>
              <a:gd name="connsiteX0" fmla="*/ 7952 w 12199952"/>
              <a:gd name="connsiteY0" fmla="*/ 0 h 6612610"/>
              <a:gd name="connsiteX1" fmla="*/ 12199952 w 12199952"/>
              <a:gd name="connsiteY1" fmla="*/ 0 h 6612610"/>
              <a:gd name="connsiteX2" fmla="*/ 12199952 w 12199952"/>
              <a:gd name="connsiteY2" fmla="*/ 6606771 h 6612610"/>
              <a:gd name="connsiteX3" fmla="*/ 11788005 w 12199952"/>
              <a:gd name="connsiteY3" fmla="*/ 6607445 h 6612610"/>
              <a:gd name="connsiteX4" fmla="*/ 11786665 w 12199952"/>
              <a:gd name="connsiteY4" fmla="*/ 6374969 h 6612610"/>
              <a:gd name="connsiteX5" fmla="*/ 5385864 w 12199952"/>
              <a:gd name="connsiteY5" fmla="*/ 6364637 h 6612610"/>
              <a:gd name="connsiteX6" fmla="*/ 5396196 w 12199952"/>
              <a:gd name="connsiteY6" fmla="*/ 6612610 h 6612610"/>
              <a:gd name="connsiteX7" fmla="*/ 3915644 w 12199952"/>
              <a:gd name="connsiteY7" fmla="*/ 6607878 h 6612610"/>
              <a:gd name="connsiteX8" fmla="*/ 3916616 w 12199952"/>
              <a:gd name="connsiteY8" fmla="*/ 6420897 h 6612610"/>
              <a:gd name="connsiteX9" fmla="*/ 766957 w 12199952"/>
              <a:gd name="connsiteY9" fmla="*/ 6427567 h 6612610"/>
              <a:gd name="connsiteX10" fmla="*/ 777070 w 12199952"/>
              <a:gd name="connsiteY10" fmla="*/ 6599267 h 6612610"/>
              <a:gd name="connsiteX11" fmla="*/ 0 w 12199952"/>
              <a:gd name="connsiteY11" fmla="*/ 6600330 h 6612610"/>
              <a:gd name="connsiteX12" fmla="*/ 7952 w 12199952"/>
              <a:gd name="connsiteY12" fmla="*/ 0 h 6612610"/>
              <a:gd name="connsiteX0" fmla="*/ 7952 w 12199952"/>
              <a:gd name="connsiteY0" fmla="*/ 0 h 6612610"/>
              <a:gd name="connsiteX1" fmla="*/ 12199952 w 12199952"/>
              <a:gd name="connsiteY1" fmla="*/ 0 h 6612610"/>
              <a:gd name="connsiteX2" fmla="*/ 12199952 w 12199952"/>
              <a:gd name="connsiteY2" fmla="*/ 6606771 h 6612610"/>
              <a:gd name="connsiteX3" fmla="*/ 11788005 w 12199952"/>
              <a:gd name="connsiteY3" fmla="*/ 6603553 h 6612610"/>
              <a:gd name="connsiteX4" fmla="*/ 11786665 w 12199952"/>
              <a:gd name="connsiteY4" fmla="*/ 6374969 h 6612610"/>
              <a:gd name="connsiteX5" fmla="*/ 5385864 w 12199952"/>
              <a:gd name="connsiteY5" fmla="*/ 6364637 h 6612610"/>
              <a:gd name="connsiteX6" fmla="*/ 5396196 w 12199952"/>
              <a:gd name="connsiteY6" fmla="*/ 6612610 h 6612610"/>
              <a:gd name="connsiteX7" fmla="*/ 3915644 w 12199952"/>
              <a:gd name="connsiteY7" fmla="*/ 6607878 h 6612610"/>
              <a:gd name="connsiteX8" fmla="*/ 3916616 w 12199952"/>
              <a:gd name="connsiteY8" fmla="*/ 6420897 h 6612610"/>
              <a:gd name="connsiteX9" fmla="*/ 766957 w 12199952"/>
              <a:gd name="connsiteY9" fmla="*/ 6427567 h 6612610"/>
              <a:gd name="connsiteX10" fmla="*/ 777070 w 12199952"/>
              <a:gd name="connsiteY10" fmla="*/ 6599267 h 6612610"/>
              <a:gd name="connsiteX11" fmla="*/ 0 w 12199952"/>
              <a:gd name="connsiteY11" fmla="*/ 6600330 h 6612610"/>
              <a:gd name="connsiteX12" fmla="*/ 7952 w 12199952"/>
              <a:gd name="connsiteY12" fmla="*/ 0 h 6612610"/>
              <a:gd name="connsiteX0" fmla="*/ 7952 w 12199952"/>
              <a:gd name="connsiteY0" fmla="*/ 0 h 6607878"/>
              <a:gd name="connsiteX1" fmla="*/ 12199952 w 12199952"/>
              <a:gd name="connsiteY1" fmla="*/ 0 h 6607878"/>
              <a:gd name="connsiteX2" fmla="*/ 12199952 w 12199952"/>
              <a:gd name="connsiteY2" fmla="*/ 6606771 h 6607878"/>
              <a:gd name="connsiteX3" fmla="*/ 11788005 w 12199952"/>
              <a:gd name="connsiteY3" fmla="*/ 6603553 h 6607878"/>
              <a:gd name="connsiteX4" fmla="*/ 11786665 w 12199952"/>
              <a:gd name="connsiteY4" fmla="*/ 6374969 h 6607878"/>
              <a:gd name="connsiteX5" fmla="*/ 5385864 w 12199952"/>
              <a:gd name="connsiteY5" fmla="*/ 6364637 h 6607878"/>
              <a:gd name="connsiteX6" fmla="*/ 5388414 w 12199952"/>
              <a:gd name="connsiteY6" fmla="*/ 6600936 h 6607878"/>
              <a:gd name="connsiteX7" fmla="*/ 3915644 w 12199952"/>
              <a:gd name="connsiteY7" fmla="*/ 6607878 h 6607878"/>
              <a:gd name="connsiteX8" fmla="*/ 3916616 w 12199952"/>
              <a:gd name="connsiteY8" fmla="*/ 6420897 h 6607878"/>
              <a:gd name="connsiteX9" fmla="*/ 766957 w 12199952"/>
              <a:gd name="connsiteY9" fmla="*/ 6427567 h 6607878"/>
              <a:gd name="connsiteX10" fmla="*/ 777070 w 12199952"/>
              <a:gd name="connsiteY10" fmla="*/ 6599267 h 6607878"/>
              <a:gd name="connsiteX11" fmla="*/ 0 w 12199952"/>
              <a:gd name="connsiteY11" fmla="*/ 6600330 h 6607878"/>
              <a:gd name="connsiteX12" fmla="*/ 7952 w 12199952"/>
              <a:gd name="connsiteY12" fmla="*/ 0 h 6607878"/>
              <a:gd name="connsiteX0" fmla="*/ 7952 w 12199952"/>
              <a:gd name="connsiteY0" fmla="*/ 0 h 6607878"/>
              <a:gd name="connsiteX1" fmla="*/ 12199952 w 12199952"/>
              <a:gd name="connsiteY1" fmla="*/ 0 h 6607878"/>
              <a:gd name="connsiteX2" fmla="*/ 12199952 w 12199952"/>
              <a:gd name="connsiteY2" fmla="*/ 6606771 h 6607878"/>
              <a:gd name="connsiteX3" fmla="*/ 11788005 w 12199952"/>
              <a:gd name="connsiteY3" fmla="*/ 6603553 h 6607878"/>
              <a:gd name="connsiteX4" fmla="*/ 11786665 w 12199952"/>
              <a:gd name="connsiteY4" fmla="*/ 6374969 h 6607878"/>
              <a:gd name="connsiteX5" fmla="*/ 5381973 w 12199952"/>
              <a:gd name="connsiteY5" fmla="*/ 6376310 h 6607878"/>
              <a:gd name="connsiteX6" fmla="*/ 5388414 w 12199952"/>
              <a:gd name="connsiteY6" fmla="*/ 6600936 h 6607878"/>
              <a:gd name="connsiteX7" fmla="*/ 3915644 w 12199952"/>
              <a:gd name="connsiteY7" fmla="*/ 6607878 h 6607878"/>
              <a:gd name="connsiteX8" fmla="*/ 3916616 w 12199952"/>
              <a:gd name="connsiteY8" fmla="*/ 6420897 h 6607878"/>
              <a:gd name="connsiteX9" fmla="*/ 766957 w 12199952"/>
              <a:gd name="connsiteY9" fmla="*/ 6427567 h 6607878"/>
              <a:gd name="connsiteX10" fmla="*/ 777070 w 12199952"/>
              <a:gd name="connsiteY10" fmla="*/ 6599267 h 6607878"/>
              <a:gd name="connsiteX11" fmla="*/ 0 w 12199952"/>
              <a:gd name="connsiteY11" fmla="*/ 6600330 h 6607878"/>
              <a:gd name="connsiteX12" fmla="*/ 7952 w 12199952"/>
              <a:gd name="connsiteY12" fmla="*/ 0 h 6607878"/>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66957 w 12199952"/>
              <a:gd name="connsiteY9" fmla="*/ 6427567 h 6606771"/>
              <a:gd name="connsiteX10" fmla="*/ 777070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78630 w 12199952"/>
              <a:gd name="connsiteY9" fmla="*/ 6427567 h 6606771"/>
              <a:gd name="connsiteX10" fmla="*/ 777070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78630 w 12199952"/>
              <a:gd name="connsiteY9" fmla="*/ 6427567 h 6606771"/>
              <a:gd name="connsiteX10" fmla="*/ 777070 w 12199952"/>
              <a:gd name="connsiteY10" fmla="*/ 6603158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78630 w 12199952"/>
              <a:gd name="connsiteY9" fmla="*/ 6427567 h 6606771"/>
              <a:gd name="connsiteX10" fmla="*/ 788743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78630 w 12199952"/>
              <a:gd name="connsiteY9" fmla="*/ 6427567 h 6606771"/>
              <a:gd name="connsiteX10" fmla="*/ 777069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78630 w 12199952"/>
              <a:gd name="connsiteY9" fmla="*/ 6415893 h 6606771"/>
              <a:gd name="connsiteX10" fmla="*/ 777069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35828 w 12199952"/>
              <a:gd name="connsiteY9" fmla="*/ 6419784 h 6606771"/>
              <a:gd name="connsiteX10" fmla="*/ 777069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74739 w 12199952"/>
              <a:gd name="connsiteY9" fmla="*/ 6419784 h 6606771"/>
              <a:gd name="connsiteX10" fmla="*/ 777069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74739 w 12199952"/>
              <a:gd name="connsiteY9" fmla="*/ 6423675 h 6606771"/>
              <a:gd name="connsiteX10" fmla="*/ 777069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65662 w 12199952"/>
              <a:gd name="connsiteY7" fmla="*/ 6600095 h 6606771"/>
              <a:gd name="connsiteX8" fmla="*/ 3916616 w 12199952"/>
              <a:gd name="connsiteY8" fmla="*/ 6420897 h 6606771"/>
              <a:gd name="connsiteX9" fmla="*/ 774739 w 12199952"/>
              <a:gd name="connsiteY9" fmla="*/ 6423675 h 6606771"/>
              <a:gd name="connsiteX10" fmla="*/ 777069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65662 w 12199952"/>
              <a:gd name="connsiteY7" fmla="*/ 6600095 h 6606771"/>
              <a:gd name="connsiteX8" fmla="*/ 4073778 w 12199952"/>
              <a:gd name="connsiteY8" fmla="*/ 6420897 h 6606771"/>
              <a:gd name="connsiteX9" fmla="*/ 774739 w 12199952"/>
              <a:gd name="connsiteY9" fmla="*/ 6423675 h 6606771"/>
              <a:gd name="connsiteX10" fmla="*/ 777069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65662 w 12199952"/>
              <a:gd name="connsiteY7" fmla="*/ 6600095 h 6606771"/>
              <a:gd name="connsiteX8" fmla="*/ 4073778 w 12199952"/>
              <a:gd name="connsiteY8" fmla="*/ 6420897 h 6606771"/>
              <a:gd name="connsiteX9" fmla="*/ 774739 w 12199952"/>
              <a:gd name="connsiteY9" fmla="*/ 6423675 h 6606771"/>
              <a:gd name="connsiteX10" fmla="*/ 759898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65662 w 12199952"/>
              <a:gd name="connsiteY7" fmla="*/ 6600095 h 6606771"/>
              <a:gd name="connsiteX8" fmla="*/ 4073778 w 12199952"/>
              <a:gd name="connsiteY8" fmla="*/ 6420897 h 6606771"/>
              <a:gd name="connsiteX9" fmla="*/ 753275 w 12199952"/>
              <a:gd name="connsiteY9" fmla="*/ 6423675 h 6606771"/>
              <a:gd name="connsiteX10" fmla="*/ 759898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65662 w 12199952"/>
              <a:gd name="connsiteY7" fmla="*/ 6600095 h 6606771"/>
              <a:gd name="connsiteX8" fmla="*/ 4073778 w 12199952"/>
              <a:gd name="connsiteY8" fmla="*/ 6420897 h 6606771"/>
              <a:gd name="connsiteX9" fmla="*/ 766154 w 12199952"/>
              <a:gd name="connsiteY9" fmla="*/ 6427968 h 6606771"/>
              <a:gd name="connsiteX10" fmla="*/ 759898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65662 w 12199952"/>
              <a:gd name="connsiteY7" fmla="*/ 6600095 h 6606771"/>
              <a:gd name="connsiteX8" fmla="*/ 4039434 w 12199952"/>
              <a:gd name="connsiteY8" fmla="*/ 6420897 h 6606771"/>
              <a:gd name="connsiteX9" fmla="*/ 766154 w 12199952"/>
              <a:gd name="connsiteY9" fmla="*/ 6427968 h 6606771"/>
              <a:gd name="connsiteX10" fmla="*/ 759898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39904 w 12199952"/>
              <a:gd name="connsiteY7" fmla="*/ 6604388 h 6606771"/>
              <a:gd name="connsiteX8" fmla="*/ 4039434 w 12199952"/>
              <a:gd name="connsiteY8" fmla="*/ 6420897 h 6606771"/>
              <a:gd name="connsiteX9" fmla="*/ 766154 w 12199952"/>
              <a:gd name="connsiteY9" fmla="*/ 6427968 h 6606771"/>
              <a:gd name="connsiteX10" fmla="*/ 759898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52783 w 12199952"/>
              <a:gd name="connsiteY7" fmla="*/ 6604388 h 6606771"/>
              <a:gd name="connsiteX8" fmla="*/ 4039434 w 12199952"/>
              <a:gd name="connsiteY8" fmla="*/ 6420897 h 6606771"/>
              <a:gd name="connsiteX9" fmla="*/ 766154 w 12199952"/>
              <a:gd name="connsiteY9" fmla="*/ 6427968 h 6606771"/>
              <a:gd name="connsiteX10" fmla="*/ 759898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52783 w 12199952"/>
              <a:gd name="connsiteY7" fmla="*/ 6604388 h 6606771"/>
              <a:gd name="connsiteX8" fmla="*/ 4039434 w 12199952"/>
              <a:gd name="connsiteY8" fmla="*/ 6420897 h 6606771"/>
              <a:gd name="connsiteX9" fmla="*/ 766154 w 12199952"/>
              <a:gd name="connsiteY9" fmla="*/ 6427968 h 6606771"/>
              <a:gd name="connsiteX10" fmla="*/ 768484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8681"/>
              <a:gd name="connsiteX1" fmla="*/ 12199952 w 12199952"/>
              <a:gd name="connsiteY1" fmla="*/ 0 h 6608681"/>
              <a:gd name="connsiteX2" fmla="*/ 12199952 w 12199952"/>
              <a:gd name="connsiteY2" fmla="*/ 6606771 h 6608681"/>
              <a:gd name="connsiteX3" fmla="*/ 11788005 w 12199952"/>
              <a:gd name="connsiteY3" fmla="*/ 6603553 h 6608681"/>
              <a:gd name="connsiteX4" fmla="*/ 11786665 w 12199952"/>
              <a:gd name="connsiteY4" fmla="*/ 6374969 h 6608681"/>
              <a:gd name="connsiteX5" fmla="*/ 5381973 w 12199952"/>
              <a:gd name="connsiteY5" fmla="*/ 6376310 h 6608681"/>
              <a:gd name="connsiteX6" fmla="*/ 5388414 w 12199952"/>
              <a:gd name="connsiteY6" fmla="*/ 6600936 h 6608681"/>
              <a:gd name="connsiteX7" fmla="*/ 4039904 w 12199952"/>
              <a:gd name="connsiteY7" fmla="*/ 6608681 h 6608681"/>
              <a:gd name="connsiteX8" fmla="*/ 4039434 w 12199952"/>
              <a:gd name="connsiteY8" fmla="*/ 6420897 h 6608681"/>
              <a:gd name="connsiteX9" fmla="*/ 766154 w 12199952"/>
              <a:gd name="connsiteY9" fmla="*/ 6427968 h 6608681"/>
              <a:gd name="connsiteX10" fmla="*/ 768484 w 12199952"/>
              <a:gd name="connsiteY10" fmla="*/ 6603560 h 6608681"/>
              <a:gd name="connsiteX11" fmla="*/ 0 w 12199952"/>
              <a:gd name="connsiteY11" fmla="*/ 6600330 h 6608681"/>
              <a:gd name="connsiteX12" fmla="*/ 7952 w 12199952"/>
              <a:gd name="connsiteY12" fmla="*/ 0 h 660868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39904 w 12199952"/>
              <a:gd name="connsiteY7" fmla="*/ 6595802 h 6606771"/>
              <a:gd name="connsiteX8" fmla="*/ 4039434 w 12199952"/>
              <a:gd name="connsiteY8" fmla="*/ 6420897 h 6606771"/>
              <a:gd name="connsiteX9" fmla="*/ 766154 w 12199952"/>
              <a:gd name="connsiteY9" fmla="*/ 6427968 h 6606771"/>
              <a:gd name="connsiteX10" fmla="*/ 768484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6266 w 12199952"/>
              <a:gd name="connsiteY5" fmla="*/ 6376310 h 6606771"/>
              <a:gd name="connsiteX6" fmla="*/ 5388414 w 12199952"/>
              <a:gd name="connsiteY6" fmla="*/ 6600936 h 6606771"/>
              <a:gd name="connsiteX7" fmla="*/ 4039904 w 12199952"/>
              <a:gd name="connsiteY7" fmla="*/ 6595802 h 6606771"/>
              <a:gd name="connsiteX8" fmla="*/ 4039434 w 12199952"/>
              <a:gd name="connsiteY8" fmla="*/ 6420897 h 6606771"/>
              <a:gd name="connsiteX9" fmla="*/ 766154 w 12199952"/>
              <a:gd name="connsiteY9" fmla="*/ 6427968 h 6606771"/>
              <a:gd name="connsiteX10" fmla="*/ 768484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599260 h 6606771"/>
              <a:gd name="connsiteX4" fmla="*/ 11786665 w 12199952"/>
              <a:gd name="connsiteY4" fmla="*/ 6374969 h 6606771"/>
              <a:gd name="connsiteX5" fmla="*/ 5386266 w 12199952"/>
              <a:gd name="connsiteY5" fmla="*/ 6376310 h 6606771"/>
              <a:gd name="connsiteX6" fmla="*/ 5388414 w 12199952"/>
              <a:gd name="connsiteY6" fmla="*/ 6600936 h 6606771"/>
              <a:gd name="connsiteX7" fmla="*/ 4039904 w 12199952"/>
              <a:gd name="connsiteY7" fmla="*/ 6595802 h 6606771"/>
              <a:gd name="connsiteX8" fmla="*/ 4039434 w 12199952"/>
              <a:gd name="connsiteY8" fmla="*/ 6420897 h 6606771"/>
              <a:gd name="connsiteX9" fmla="*/ 766154 w 12199952"/>
              <a:gd name="connsiteY9" fmla="*/ 6427968 h 6606771"/>
              <a:gd name="connsiteX10" fmla="*/ 768484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3560"/>
              <a:gd name="connsiteX1" fmla="*/ 12199952 w 12199952"/>
              <a:gd name="connsiteY1" fmla="*/ 0 h 6603560"/>
              <a:gd name="connsiteX2" fmla="*/ 12199952 w 12199952"/>
              <a:gd name="connsiteY2" fmla="*/ 6598185 h 6603560"/>
              <a:gd name="connsiteX3" fmla="*/ 11788005 w 12199952"/>
              <a:gd name="connsiteY3" fmla="*/ 6599260 h 6603560"/>
              <a:gd name="connsiteX4" fmla="*/ 11786665 w 12199952"/>
              <a:gd name="connsiteY4" fmla="*/ 6374969 h 6603560"/>
              <a:gd name="connsiteX5" fmla="*/ 5386266 w 12199952"/>
              <a:gd name="connsiteY5" fmla="*/ 6376310 h 6603560"/>
              <a:gd name="connsiteX6" fmla="*/ 5388414 w 12199952"/>
              <a:gd name="connsiteY6" fmla="*/ 6600936 h 6603560"/>
              <a:gd name="connsiteX7" fmla="*/ 4039904 w 12199952"/>
              <a:gd name="connsiteY7" fmla="*/ 6595802 h 6603560"/>
              <a:gd name="connsiteX8" fmla="*/ 4039434 w 12199952"/>
              <a:gd name="connsiteY8" fmla="*/ 6420897 h 6603560"/>
              <a:gd name="connsiteX9" fmla="*/ 766154 w 12199952"/>
              <a:gd name="connsiteY9" fmla="*/ 6427968 h 6603560"/>
              <a:gd name="connsiteX10" fmla="*/ 768484 w 12199952"/>
              <a:gd name="connsiteY10" fmla="*/ 6603560 h 6603560"/>
              <a:gd name="connsiteX11" fmla="*/ 0 w 12199952"/>
              <a:gd name="connsiteY11" fmla="*/ 6600330 h 6603560"/>
              <a:gd name="connsiteX12" fmla="*/ 7952 w 12199952"/>
              <a:gd name="connsiteY12" fmla="*/ 0 h 6603560"/>
              <a:gd name="connsiteX0" fmla="*/ 7952 w 12199952"/>
              <a:gd name="connsiteY0" fmla="*/ 0 h 6603560"/>
              <a:gd name="connsiteX1" fmla="*/ 12199952 w 12199952"/>
              <a:gd name="connsiteY1" fmla="*/ 0 h 6603560"/>
              <a:gd name="connsiteX2" fmla="*/ 12199952 w 12199952"/>
              <a:gd name="connsiteY2" fmla="*/ 6598185 h 6603560"/>
              <a:gd name="connsiteX3" fmla="*/ 11788005 w 12199952"/>
              <a:gd name="connsiteY3" fmla="*/ 6599260 h 6603560"/>
              <a:gd name="connsiteX4" fmla="*/ 11786665 w 12199952"/>
              <a:gd name="connsiteY4" fmla="*/ 6374969 h 6603560"/>
              <a:gd name="connsiteX5" fmla="*/ 5386266 w 12199952"/>
              <a:gd name="connsiteY5" fmla="*/ 6376310 h 6603560"/>
              <a:gd name="connsiteX6" fmla="*/ 5392707 w 12199952"/>
              <a:gd name="connsiteY6" fmla="*/ 6596643 h 6603560"/>
              <a:gd name="connsiteX7" fmla="*/ 4039904 w 12199952"/>
              <a:gd name="connsiteY7" fmla="*/ 6595802 h 6603560"/>
              <a:gd name="connsiteX8" fmla="*/ 4039434 w 12199952"/>
              <a:gd name="connsiteY8" fmla="*/ 6420897 h 6603560"/>
              <a:gd name="connsiteX9" fmla="*/ 766154 w 12199952"/>
              <a:gd name="connsiteY9" fmla="*/ 6427968 h 6603560"/>
              <a:gd name="connsiteX10" fmla="*/ 768484 w 12199952"/>
              <a:gd name="connsiteY10" fmla="*/ 6603560 h 6603560"/>
              <a:gd name="connsiteX11" fmla="*/ 0 w 12199952"/>
              <a:gd name="connsiteY11" fmla="*/ 6600330 h 6603560"/>
              <a:gd name="connsiteX12" fmla="*/ 7952 w 12199952"/>
              <a:gd name="connsiteY12" fmla="*/ 0 h 6603560"/>
              <a:gd name="connsiteX0" fmla="*/ 7952 w 12199952"/>
              <a:gd name="connsiteY0" fmla="*/ 0 h 6600330"/>
              <a:gd name="connsiteX1" fmla="*/ 12199952 w 12199952"/>
              <a:gd name="connsiteY1" fmla="*/ 0 h 6600330"/>
              <a:gd name="connsiteX2" fmla="*/ 12199952 w 12199952"/>
              <a:gd name="connsiteY2" fmla="*/ 6598185 h 6600330"/>
              <a:gd name="connsiteX3" fmla="*/ 11788005 w 12199952"/>
              <a:gd name="connsiteY3" fmla="*/ 6599260 h 6600330"/>
              <a:gd name="connsiteX4" fmla="*/ 11786665 w 12199952"/>
              <a:gd name="connsiteY4" fmla="*/ 6374969 h 6600330"/>
              <a:gd name="connsiteX5" fmla="*/ 5386266 w 12199952"/>
              <a:gd name="connsiteY5" fmla="*/ 6376310 h 6600330"/>
              <a:gd name="connsiteX6" fmla="*/ 5392707 w 12199952"/>
              <a:gd name="connsiteY6" fmla="*/ 6596643 h 6600330"/>
              <a:gd name="connsiteX7" fmla="*/ 4039904 w 12199952"/>
              <a:gd name="connsiteY7" fmla="*/ 6595802 h 6600330"/>
              <a:gd name="connsiteX8" fmla="*/ 4039434 w 12199952"/>
              <a:gd name="connsiteY8" fmla="*/ 6420897 h 6600330"/>
              <a:gd name="connsiteX9" fmla="*/ 766154 w 12199952"/>
              <a:gd name="connsiteY9" fmla="*/ 6427968 h 6600330"/>
              <a:gd name="connsiteX10" fmla="*/ 755606 w 12199952"/>
              <a:gd name="connsiteY10" fmla="*/ 6590681 h 6600330"/>
              <a:gd name="connsiteX11" fmla="*/ 0 w 12199952"/>
              <a:gd name="connsiteY11" fmla="*/ 6600330 h 6600330"/>
              <a:gd name="connsiteX12" fmla="*/ 7952 w 12199952"/>
              <a:gd name="connsiteY12" fmla="*/ 0 h 6600330"/>
              <a:gd name="connsiteX0" fmla="*/ 7952 w 12199952"/>
              <a:gd name="connsiteY0" fmla="*/ 0 h 6600330"/>
              <a:gd name="connsiteX1" fmla="*/ 12199952 w 12199952"/>
              <a:gd name="connsiteY1" fmla="*/ 0 h 6600330"/>
              <a:gd name="connsiteX2" fmla="*/ 12199952 w 12199952"/>
              <a:gd name="connsiteY2" fmla="*/ 6598185 h 6600330"/>
              <a:gd name="connsiteX3" fmla="*/ 11788005 w 12199952"/>
              <a:gd name="connsiteY3" fmla="*/ 6599260 h 6600330"/>
              <a:gd name="connsiteX4" fmla="*/ 11786665 w 12199952"/>
              <a:gd name="connsiteY4" fmla="*/ 6374969 h 6600330"/>
              <a:gd name="connsiteX5" fmla="*/ 5386266 w 12199952"/>
              <a:gd name="connsiteY5" fmla="*/ 6376310 h 6600330"/>
              <a:gd name="connsiteX6" fmla="*/ 5392707 w 12199952"/>
              <a:gd name="connsiteY6" fmla="*/ 6596643 h 6600330"/>
              <a:gd name="connsiteX7" fmla="*/ 4039904 w 12199952"/>
              <a:gd name="connsiteY7" fmla="*/ 6595802 h 6600330"/>
              <a:gd name="connsiteX8" fmla="*/ 4039434 w 12199952"/>
              <a:gd name="connsiteY8" fmla="*/ 6420897 h 6600330"/>
              <a:gd name="connsiteX9" fmla="*/ 766154 w 12199952"/>
              <a:gd name="connsiteY9" fmla="*/ 6427968 h 6600330"/>
              <a:gd name="connsiteX10" fmla="*/ 768485 w 12199952"/>
              <a:gd name="connsiteY10" fmla="*/ 6594974 h 6600330"/>
              <a:gd name="connsiteX11" fmla="*/ 0 w 12199952"/>
              <a:gd name="connsiteY11" fmla="*/ 6600330 h 6600330"/>
              <a:gd name="connsiteX12" fmla="*/ 7952 w 12199952"/>
              <a:gd name="connsiteY12" fmla="*/ 0 h 6600330"/>
              <a:gd name="connsiteX0" fmla="*/ 7952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5386266 w 12199952"/>
              <a:gd name="connsiteY5" fmla="*/ 6376310 h 6599260"/>
              <a:gd name="connsiteX6" fmla="*/ 5392707 w 12199952"/>
              <a:gd name="connsiteY6" fmla="*/ 6596643 h 6599260"/>
              <a:gd name="connsiteX7" fmla="*/ 4039904 w 12199952"/>
              <a:gd name="connsiteY7" fmla="*/ 6595802 h 6599260"/>
              <a:gd name="connsiteX8" fmla="*/ 4039434 w 12199952"/>
              <a:gd name="connsiteY8" fmla="*/ 6420897 h 6599260"/>
              <a:gd name="connsiteX9" fmla="*/ 766154 w 12199952"/>
              <a:gd name="connsiteY9" fmla="*/ 6427968 h 6599260"/>
              <a:gd name="connsiteX10" fmla="*/ 768485 w 12199952"/>
              <a:gd name="connsiteY10" fmla="*/ 6594974 h 6599260"/>
              <a:gd name="connsiteX11" fmla="*/ 0 w 12199952"/>
              <a:gd name="connsiteY11" fmla="*/ 6590805 h 6599260"/>
              <a:gd name="connsiteX12" fmla="*/ 7952 w 12199952"/>
              <a:gd name="connsiteY12" fmla="*/ 0 h 6599260"/>
              <a:gd name="connsiteX0" fmla="*/ 7952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5386266 w 12199952"/>
              <a:gd name="connsiteY5" fmla="*/ 6376310 h 6599260"/>
              <a:gd name="connsiteX6" fmla="*/ 5392707 w 12199952"/>
              <a:gd name="connsiteY6" fmla="*/ 6596643 h 6599260"/>
              <a:gd name="connsiteX7" fmla="*/ 4039904 w 12199952"/>
              <a:gd name="connsiteY7" fmla="*/ 6595802 h 6599260"/>
              <a:gd name="connsiteX8" fmla="*/ 4039434 w 12199952"/>
              <a:gd name="connsiteY8" fmla="*/ 6420897 h 6599260"/>
              <a:gd name="connsiteX9" fmla="*/ 766154 w 12199952"/>
              <a:gd name="connsiteY9" fmla="*/ 6427968 h 6599260"/>
              <a:gd name="connsiteX10" fmla="*/ 758960 w 12199952"/>
              <a:gd name="connsiteY10" fmla="*/ 6598149 h 6599260"/>
              <a:gd name="connsiteX11" fmla="*/ 0 w 12199952"/>
              <a:gd name="connsiteY11" fmla="*/ 6590805 h 6599260"/>
              <a:gd name="connsiteX12" fmla="*/ 7952 w 12199952"/>
              <a:gd name="connsiteY12" fmla="*/ 0 h 6599260"/>
              <a:gd name="connsiteX0" fmla="*/ 7952 w 12199952"/>
              <a:gd name="connsiteY0" fmla="*/ 0 h 6601324"/>
              <a:gd name="connsiteX1" fmla="*/ 12199952 w 12199952"/>
              <a:gd name="connsiteY1" fmla="*/ 0 h 6601324"/>
              <a:gd name="connsiteX2" fmla="*/ 12199952 w 12199952"/>
              <a:gd name="connsiteY2" fmla="*/ 6598185 h 6601324"/>
              <a:gd name="connsiteX3" fmla="*/ 11788005 w 12199952"/>
              <a:gd name="connsiteY3" fmla="*/ 6599260 h 6601324"/>
              <a:gd name="connsiteX4" fmla="*/ 11786665 w 12199952"/>
              <a:gd name="connsiteY4" fmla="*/ 6374969 h 6601324"/>
              <a:gd name="connsiteX5" fmla="*/ 5386266 w 12199952"/>
              <a:gd name="connsiteY5" fmla="*/ 6376310 h 6601324"/>
              <a:gd name="connsiteX6" fmla="*/ 5392707 w 12199952"/>
              <a:gd name="connsiteY6" fmla="*/ 6596643 h 6601324"/>
              <a:gd name="connsiteX7" fmla="*/ 4039904 w 12199952"/>
              <a:gd name="connsiteY7" fmla="*/ 6595802 h 6601324"/>
              <a:gd name="connsiteX8" fmla="*/ 4039434 w 12199952"/>
              <a:gd name="connsiteY8" fmla="*/ 6420897 h 6601324"/>
              <a:gd name="connsiteX9" fmla="*/ 766154 w 12199952"/>
              <a:gd name="connsiteY9" fmla="*/ 6427968 h 6601324"/>
              <a:gd name="connsiteX10" fmla="*/ 768485 w 12199952"/>
              <a:gd name="connsiteY10" fmla="*/ 6601324 h 6601324"/>
              <a:gd name="connsiteX11" fmla="*/ 0 w 12199952"/>
              <a:gd name="connsiteY11" fmla="*/ 6590805 h 6601324"/>
              <a:gd name="connsiteX12" fmla="*/ 7952 w 12199952"/>
              <a:gd name="connsiteY12" fmla="*/ 0 h 6601324"/>
              <a:gd name="connsiteX0" fmla="*/ 7952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5386266 w 12199952"/>
              <a:gd name="connsiteY5" fmla="*/ 6376310 h 6599260"/>
              <a:gd name="connsiteX6" fmla="*/ 5392707 w 12199952"/>
              <a:gd name="connsiteY6" fmla="*/ 6596643 h 6599260"/>
              <a:gd name="connsiteX7" fmla="*/ 4039904 w 12199952"/>
              <a:gd name="connsiteY7" fmla="*/ 6595802 h 6599260"/>
              <a:gd name="connsiteX8" fmla="*/ 4039434 w 12199952"/>
              <a:gd name="connsiteY8" fmla="*/ 6420897 h 6599260"/>
              <a:gd name="connsiteX9" fmla="*/ 766154 w 12199952"/>
              <a:gd name="connsiteY9" fmla="*/ 6427968 h 6599260"/>
              <a:gd name="connsiteX10" fmla="*/ 762135 w 12199952"/>
              <a:gd name="connsiteY10" fmla="*/ 6594974 h 6599260"/>
              <a:gd name="connsiteX11" fmla="*/ 0 w 12199952"/>
              <a:gd name="connsiteY11" fmla="*/ 6590805 h 6599260"/>
              <a:gd name="connsiteX12" fmla="*/ 7952 w 12199952"/>
              <a:gd name="connsiteY12" fmla="*/ 0 h 6599260"/>
              <a:gd name="connsiteX0" fmla="*/ 7952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5386266 w 12199952"/>
              <a:gd name="connsiteY5" fmla="*/ 6376310 h 6599260"/>
              <a:gd name="connsiteX6" fmla="*/ 5386357 w 12199952"/>
              <a:gd name="connsiteY6" fmla="*/ 6596643 h 6599260"/>
              <a:gd name="connsiteX7" fmla="*/ 4039904 w 12199952"/>
              <a:gd name="connsiteY7" fmla="*/ 6595802 h 6599260"/>
              <a:gd name="connsiteX8" fmla="*/ 4039434 w 12199952"/>
              <a:gd name="connsiteY8" fmla="*/ 6420897 h 6599260"/>
              <a:gd name="connsiteX9" fmla="*/ 766154 w 12199952"/>
              <a:gd name="connsiteY9" fmla="*/ 6427968 h 6599260"/>
              <a:gd name="connsiteX10" fmla="*/ 762135 w 12199952"/>
              <a:gd name="connsiteY10" fmla="*/ 6594974 h 6599260"/>
              <a:gd name="connsiteX11" fmla="*/ 0 w 12199952"/>
              <a:gd name="connsiteY11" fmla="*/ 6590805 h 6599260"/>
              <a:gd name="connsiteX12" fmla="*/ 7952 w 12199952"/>
              <a:gd name="connsiteY12" fmla="*/ 0 h 6599260"/>
              <a:gd name="connsiteX0" fmla="*/ 7952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5386266 w 12199952"/>
              <a:gd name="connsiteY5" fmla="*/ 6398535 h 6599260"/>
              <a:gd name="connsiteX6" fmla="*/ 5386357 w 12199952"/>
              <a:gd name="connsiteY6" fmla="*/ 6596643 h 6599260"/>
              <a:gd name="connsiteX7" fmla="*/ 4039904 w 12199952"/>
              <a:gd name="connsiteY7" fmla="*/ 6595802 h 6599260"/>
              <a:gd name="connsiteX8" fmla="*/ 4039434 w 12199952"/>
              <a:gd name="connsiteY8" fmla="*/ 6420897 h 6599260"/>
              <a:gd name="connsiteX9" fmla="*/ 766154 w 12199952"/>
              <a:gd name="connsiteY9" fmla="*/ 6427968 h 6599260"/>
              <a:gd name="connsiteX10" fmla="*/ 762135 w 12199952"/>
              <a:gd name="connsiteY10" fmla="*/ 6594974 h 6599260"/>
              <a:gd name="connsiteX11" fmla="*/ 0 w 12199952"/>
              <a:gd name="connsiteY11" fmla="*/ 6590805 h 6599260"/>
              <a:gd name="connsiteX12" fmla="*/ 7952 w 12199952"/>
              <a:gd name="connsiteY12" fmla="*/ 0 h 6599260"/>
              <a:gd name="connsiteX0" fmla="*/ 7952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5386266 w 12199952"/>
              <a:gd name="connsiteY5" fmla="*/ 6398535 h 6599260"/>
              <a:gd name="connsiteX6" fmla="*/ 5386357 w 12199952"/>
              <a:gd name="connsiteY6" fmla="*/ 6596643 h 6599260"/>
              <a:gd name="connsiteX7" fmla="*/ 4039434 w 12199952"/>
              <a:gd name="connsiteY7" fmla="*/ 6420897 h 6599260"/>
              <a:gd name="connsiteX8" fmla="*/ 766154 w 12199952"/>
              <a:gd name="connsiteY8" fmla="*/ 6427968 h 6599260"/>
              <a:gd name="connsiteX9" fmla="*/ 762135 w 12199952"/>
              <a:gd name="connsiteY9" fmla="*/ 6594974 h 6599260"/>
              <a:gd name="connsiteX10" fmla="*/ 0 w 12199952"/>
              <a:gd name="connsiteY10" fmla="*/ 6590805 h 6599260"/>
              <a:gd name="connsiteX11" fmla="*/ 7952 w 12199952"/>
              <a:gd name="connsiteY11" fmla="*/ 0 h 6599260"/>
              <a:gd name="connsiteX0" fmla="*/ 7952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5386266 w 12199952"/>
              <a:gd name="connsiteY5" fmla="*/ 6398535 h 6599260"/>
              <a:gd name="connsiteX6" fmla="*/ 5386357 w 12199952"/>
              <a:gd name="connsiteY6" fmla="*/ 6596643 h 6599260"/>
              <a:gd name="connsiteX7" fmla="*/ 766154 w 12199952"/>
              <a:gd name="connsiteY7" fmla="*/ 6427968 h 6599260"/>
              <a:gd name="connsiteX8" fmla="*/ 762135 w 12199952"/>
              <a:gd name="connsiteY8" fmla="*/ 6594974 h 6599260"/>
              <a:gd name="connsiteX9" fmla="*/ 0 w 12199952"/>
              <a:gd name="connsiteY9" fmla="*/ 6590805 h 6599260"/>
              <a:gd name="connsiteX10" fmla="*/ 7952 w 12199952"/>
              <a:gd name="connsiteY10" fmla="*/ 0 h 6599260"/>
              <a:gd name="connsiteX0" fmla="*/ 7952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5386266 w 12199952"/>
              <a:gd name="connsiteY5" fmla="*/ 6398535 h 6599260"/>
              <a:gd name="connsiteX6" fmla="*/ 766154 w 12199952"/>
              <a:gd name="connsiteY6" fmla="*/ 6427968 h 6599260"/>
              <a:gd name="connsiteX7" fmla="*/ 762135 w 12199952"/>
              <a:gd name="connsiteY7" fmla="*/ 6594974 h 6599260"/>
              <a:gd name="connsiteX8" fmla="*/ 0 w 12199952"/>
              <a:gd name="connsiteY8" fmla="*/ 6590805 h 6599260"/>
              <a:gd name="connsiteX9" fmla="*/ 7952 w 12199952"/>
              <a:gd name="connsiteY9" fmla="*/ 0 h 6599260"/>
              <a:gd name="connsiteX0" fmla="*/ 7952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5386266 w 12199952"/>
              <a:gd name="connsiteY5" fmla="*/ 6398535 h 6599260"/>
              <a:gd name="connsiteX6" fmla="*/ 762135 w 12199952"/>
              <a:gd name="connsiteY6" fmla="*/ 6594974 h 6599260"/>
              <a:gd name="connsiteX7" fmla="*/ 0 w 12199952"/>
              <a:gd name="connsiteY7" fmla="*/ 6590805 h 6599260"/>
              <a:gd name="connsiteX8" fmla="*/ 7952 w 12199952"/>
              <a:gd name="connsiteY8" fmla="*/ 0 h 6599260"/>
              <a:gd name="connsiteX0" fmla="*/ 7952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5386266 w 12199952"/>
              <a:gd name="connsiteY5" fmla="*/ 6398535 h 6599260"/>
              <a:gd name="connsiteX6" fmla="*/ 0 w 12199952"/>
              <a:gd name="connsiteY6" fmla="*/ 6590805 h 6599260"/>
              <a:gd name="connsiteX7" fmla="*/ 7952 w 12199952"/>
              <a:gd name="connsiteY7" fmla="*/ 0 h 6599260"/>
              <a:gd name="connsiteX0" fmla="*/ 0 w 12192000"/>
              <a:gd name="connsiteY0" fmla="*/ 0 h 6599260"/>
              <a:gd name="connsiteX1" fmla="*/ 12192000 w 12192000"/>
              <a:gd name="connsiteY1" fmla="*/ 0 h 6599260"/>
              <a:gd name="connsiteX2" fmla="*/ 12192000 w 12192000"/>
              <a:gd name="connsiteY2" fmla="*/ 6598185 h 6599260"/>
              <a:gd name="connsiteX3" fmla="*/ 11780053 w 12192000"/>
              <a:gd name="connsiteY3" fmla="*/ 6599260 h 6599260"/>
              <a:gd name="connsiteX4" fmla="*/ 11778713 w 12192000"/>
              <a:gd name="connsiteY4" fmla="*/ 6374969 h 6599260"/>
              <a:gd name="connsiteX5" fmla="*/ 5378314 w 12192000"/>
              <a:gd name="connsiteY5" fmla="*/ 6398535 h 6599260"/>
              <a:gd name="connsiteX6" fmla="*/ 0 w 12192000"/>
              <a:gd name="connsiteY6" fmla="*/ 0 h 6599260"/>
              <a:gd name="connsiteX0" fmla="*/ 0 w 6897624"/>
              <a:gd name="connsiteY0" fmla="*/ 9144 h 6599260"/>
              <a:gd name="connsiteX1" fmla="*/ 6897624 w 6897624"/>
              <a:gd name="connsiteY1" fmla="*/ 0 h 6599260"/>
              <a:gd name="connsiteX2" fmla="*/ 6897624 w 6897624"/>
              <a:gd name="connsiteY2" fmla="*/ 6598185 h 6599260"/>
              <a:gd name="connsiteX3" fmla="*/ 6485677 w 6897624"/>
              <a:gd name="connsiteY3" fmla="*/ 6599260 h 6599260"/>
              <a:gd name="connsiteX4" fmla="*/ 6484337 w 6897624"/>
              <a:gd name="connsiteY4" fmla="*/ 6374969 h 6599260"/>
              <a:gd name="connsiteX5" fmla="*/ 83938 w 6897624"/>
              <a:gd name="connsiteY5" fmla="*/ 6398535 h 6599260"/>
              <a:gd name="connsiteX6" fmla="*/ 0 w 6897624"/>
              <a:gd name="connsiteY6" fmla="*/ 9144 h 6599260"/>
              <a:gd name="connsiteX0" fmla="*/ 0 w 6851904"/>
              <a:gd name="connsiteY0" fmla="*/ 18288 h 6599260"/>
              <a:gd name="connsiteX1" fmla="*/ 6851904 w 6851904"/>
              <a:gd name="connsiteY1" fmla="*/ 0 h 6599260"/>
              <a:gd name="connsiteX2" fmla="*/ 6851904 w 6851904"/>
              <a:gd name="connsiteY2" fmla="*/ 6598185 h 6599260"/>
              <a:gd name="connsiteX3" fmla="*/ 6439957 w 6851904"/>
              <a:gd name="connsiteY3" fmla="*/ 6599260 h 6599260"/>
              <a:gd name="connsiteX4" fmla="*/ 6438617 w 6851904"/>
              <a:gd name="connsiteY4" fmla="*/ 6374969 h 6599260"/>
              <a:gd name="connsiteX5" fmla="*/ 38218 w 6851904"/>
              <a:gd name="connsiteY5" fmla="*/ 6398535 h 6599260"/>
              <a:gd name="connsiteX6" fmla="*/ 0 w 6851904"/>
              <a:gd name="connsiteY6" fmla="*/ 18288 h 6599260"/>
              <a:gd name="connsiteX0" fmla="*/ 446414 w 6813686"/>
              <a:gd name="connsiteY0" fmla="*/ 0 h 6946732"/>
              <a:gd name="connsiteX1" fmla="*/ 6813686 w 6813686"/>
              <a:gd name="connsiteY1" fmla="*/ 347472 h 6946732"/>
              <a:gd name="connsiteX2" fmla="*/ 6813686 w 6813686"/>
              <a:gd name="connsiteY2" fmla="*/ 6945657 h 6946732"/>
              <a:gd name="connsiteX3" fmla="*/ 6401739 w 6813686"/>
              <a:gd name="connsiteY3" fmla="*/ 6946732 h 6946732"/>
              <a:gd name="connsiteX4" fmla="*/ 6400399 w 6813686"/>
              <a:gd name="connsiteY4" fmla="*/ 6722441 h 6946732"/>
              <a:gd name="connsiteX5" fmla="*/ 0 w 6813686"/>
              <a:gd name="connsiteY5" fmla="*/ 6746007 h 6946732"/>
              <a:gd name="connsiteX6" fmla="*/ 446414 w 6813686"/>
              <a:gd name="connsiteY6" fmla="*/ 0 h 6946732"/>
              <a:gd name="connsiteX0" fmla="*/ 0 w 6833616"/>
              <a:gd name="connsiteY0" fmla="*/ 0 h 6599260"/>
              <a:gd name="connsiteX1" fmla="*/ 6833616 w 6833616"/>
              <a:gd name="connsiteY1" fmla="*/ 0 h 6599260"/>
              <a:gd name="connsiteX2" fmla="*/ 6833616 w 6833616"/>
              <a:gd name="connsiteY2" fmla="*/ 6598185 h 6599260"/>
              <a:gd name="connsiteX3" fmla="*/ 6421669 w 6833616"/>
              <a:gd name="connsiteY3" fmla="*/ 6599260 h 6599260"/>
              <a:gd name="connsiteX4" fmla="*/ 6420329 w 6833616"/>
              <a:gd name="connsiteY4" fmla="*/ 6374969 h 6599260"/>
              <a:gd name="connsiteX5" fmla="*/ 19930 w 6833616"/>
              <a:gd name="connsiteY5" fmla="*/ 6398535 h 6599260"/>
              <a:gd name="connsiteX6" fmla="*/ 0 w 6833616"/>
              <a:gd name="connsiteY6" fmla="*/ 0 h 6599260"/>
              <a:gd name="connsiteX0" fmla="*/ 17615 w 6814655"/>
              <a:gd name="connsiteY0" fmla="*/ 9144 h 6599260"/>
              <a:gd name="connsiteX1" fmla="*/ 6814655 w 6814655"/>
              <a:gd name="connsiteY1" fmla="*/ 0 h 6599260"/>
              <a:gd name="connsiteX2" fmla="*/ 6814655 w 6814655"/>
              <a:gd name="connsiteY2" fmla="*/ 6598185 h 6599260"/>
              <a:gd name="connsiteX3" fmla="*/ 6402708 w 6814655"/>
              <a:gd name="connsiteY3" fmla="*/ 6599260 h 6599260"/>
              <a:gd name="connsiteX4" fmla="*/ 6401368 w 6814655"/>
              <a:gd name="connsiteY4" fmla="*/ 6374969 h 6599260"/>
              <a:gd name="connsiteX5" fmla="*/ 969 w 6814655"/>
              <a:gd name="connsiteY5" fmla="*/ 6398535 h 6599260"/>
              <a:gd name="connsiteX6" fmla="*/ 17615 w 6814655"/>
              <a:gd name="connsiteY6" fmla="*/ 9144 h 6599260"/>
              <a:gd name="connsiteX0" fmla="*/ 0 w 6824472"/>
              <a:gd name="connsiteY0" fmla="*/ 18288 h 6599260"/>
              <a:gd name="connsiteX1" fmla="*/ 6824472 w 6824472"/>
              <a:gd name="connsiteY1" fmla="*/ 0 h 6599260"/>
              <a:gd name="connsiteX2" fmla="*/ 6824472 w 6824472"/>
              <a:gd name="connsiteY2" fmla="*/ 6598185 h 6599260"/>
              <a:gd name="connsiteX3" fmla="*/ 6412525 w 6824472"/>
              <a:gd name="connsiteY3" fmla="*/ 6599260 h 6599260"/>
              <a:gd name="connsiteX4" fmla="*/ 6411185 w 6824472"/>
              <a:gd name="connsiteY4" fmla="*/ 6374969 h 6599260"/>
              <a:gd name="connsiteX5" fmla="*/ 10786 w 6824472"/>
              <a:gd name="connsiteY5" fmla="*/ 6398535 h 6599260"/>
              <a:gd name="connsiteX6" fmla="*/ 0 w 6824472"/>
              <a:gd name="connsiteY6" fmla="*/ 18288 h 6599260"/>
              <a:gd name="connsiteX0" fmla="*/ 0 w 6833616"/>
              <a:gd name="connsiteY0" fmla="*/ 0 h 6599260"/>
              <a:gd name="connsiteX1" fmla="*/ 6833616 w 6833616"/>
              <a:gd name="connsiteY1" fmla="*/ 0 h 6599260"/>
              <a:gd name="connsiteX2" fmla="*/ 6833616 w 6833616"/>
              <a:gd name="connsiteY2" fmla="*/ 6598185 h 6599260"/>
              <a:gd name="connsiteX3" fmla="*/ 6421669 w 6833616"/>
              <a:gd name="connsiteY3" fmla="*/ 6599260 h 6599260"/>
              <a:gd name="connsiteX4" fmla="*/ 6420329 w 6833616"/>
              <a:gd name="connsiteY4" fmla="*/ 6374969 h 6599260"/>
              <a:gd name="connsiteX5" fmla="*/ 19930 w 6833616"/>
              <a:gd name="connsiteY5" fmla="*/ 6398535 h 6599260"/>
              <a:gd name="connsiteX6" fmla="*/ 0 w 6833616"/>
              <a:gd name="connsiteY6" fmla="*/ 0 h 6599260"/>
              <a:gd name="connsiteX0" fmla="*/ 2394100 w 6813700"/>
              <a:gd name="connsiteY0" fmla="*/ 0 h 6599260"/>
              <a:gd name="connsiteX1" fmla="*/ 6813700 w 6813700"/>
              <a:gd name="connsiteY1" fmla="*/ 0 h 6599260"/>
              <a:gd name="connsiteX2" fmla="*/ 6813700 w 6813700"/>
              <a:gd name="connsiteY2" fmla="*/ 6598185 h 6599260"/>
              <a:gd name="connsiteX3" fmla="*/ 6401753 w 6813700"/>
              <a:gd name="connsiteY3" fmla="*/ 6599260 h 6599260"/>
              <a:gd name="connsiteX4" fmla="*/ 6400413 w 6813700"/>
              <a:gd name="connsiteY4" fmla="*/ 6374969 h 6599260"/>
              <a:gd name="connsiteX5" fmla="*/ 14 w 6813700"/>
              <a:gd name="connsiteY5" fmla="*/ 6398535 h 6599260"/>
              <a:gd name="connsiteX6" fmla="*/ 2394100 w 6813700"/>
              <a:gd name="connsiteY6" fmla="*/ 0 h 6599260"/>
              <a:gd name="connsiteX0" fmla="*/ 0 w 4419600"/>
              <a:gd name="connsiteY0" fmla="*/ 0 h 6599260"/>
              <a:gd name="connsiteX1" fmla="*/ 4419600 w 4419600"/>
              <a:gd name="connsiteY1" fmla="*/ 0 h 6599260"/>
              <a:gd name="connsiteX2" fmla="*/ 4419600 w 4419600"/>
              <a:gd name="connsiteY2" fmla="*/ 6598185 h 6599260"/>
              <a:gd name="connsiteX3" fmla="*/ 4007653 w 4419600"/>
              <a:gd name="connsiteY3" fmla="*/ 6599260 h 6599260"/>
              <a:gd name="connsiteX4" fmla="*/ 4006313 w 4419600"/>
              <a:gd name="connsiteY4" fmla="*/ 6374969 h 6599260"/>
              <a:gd name="connsiteX5" fmla="*/ 19930 w 4419600"/>
              <a:gd name="connsiteY5" fmla="*/ 6389391 h 6599260"/>
              <a:gd name="connsiteX6" fmla="*/ 0 w 4419600"/>
              <a:gd name="connsiteY6" fmla="*/ 0 h 6599260"/>
              <a:gd name="connsiteX0" fmla="*/ 0 w 4419600"/>
              <a:gd name="connsiteY0" fmla="*/ 0 h 6929964"/>
              <a:gd name="connsiteX1" fmla="*/ 4419600 w 4419600"/>
              <a:gd name="connsiteY1" fmla="*/ 0 h 6929964"/>
              <a:gd name="connsiteX2" fmla="*/ 4419600 w 4419600"/>
              <a:gd name="connsiteY2" fmla="*/ 6598185 h 6929964"/>
              <a:gd name="connsiteX3" fmla="*/ 4007653 w 4419600"/>
              <a:gd name="connsiteY3" fmla="*/ 6599260 h 6929964"/>
              <a:gd name="connsiteX4" fmla="*/ 19930 w 4419600"/>
              <a:gd name="connsiteY4" fmla="*/ 6389391 h 6929964"/>
              <a:gd name="connsiteX5" fmla="*/ 0 w 4419600"/>
              <a:gd name="connsiteY5" fmla="*/ 0 h 6929964"/>
              <a:gd name="connsiteX0" fmla="*/ 0 w 4419600"/>
              <a:gd name="connsiteY0" fmla="*/ 0 h 6598185"/>
              <a:gd name="connsiteX1" fmla="*/ 4419600 w 4419600"/>
              <a:gd name="connsiteY1" fmla="*/ 0 h 6598185"/>
              <a:gd name="connsiteX2" fmla="*/ 4419600 w 4419600"/>
              <a:gd name="connsiteY2" fmla="*/ 6598185 h 6598185"/>
              <a:gd name="connsiteX3" fmla="*/ 19930 w 4419600"/>
              <a:gd name="connsiteY3" fmla="*/ 6389391 h 6598185"/>
              <a:gd name="connsiteX4" fmla="*/ 0 w 4419600"/>
              <a:gd name="connsiteY4" fmla="*/ 0 h 6598185"/>
              <a:gd name="connsiteX0" fmla="*/ 0 w 4419600"/>
              <a:gd name="connsiteY0" fmla="*/ 0 h 6900379"/>
              <a:gd name="connsiteX1" fmla="*/ 4419600 w 4419600"/>
              <a:gd name="connsiteY1" fmla="*/ 0 h 6900379"/>
              <a:gd name="connsiteX2" fmla="*/ 4419600 w 4419600"/>
              <a:gd name="connsiteY2" fmla="*/ 6598185 h 6900379"/>
              <a:gd name="connsiteX3" fmla="*/ 19930 w 4419600"/>
              <a:gd name="connsiteY3" fmla="*/ 6900379 h 6900379"/>
              <a:gd name="connsiteX4" fmla="*/ 0 w 4419600"/>
              <a:gd name="connsiteY4" fmla="*/ 0 h 6900379"/>
              <a:gd name="connsiteX0" fmla="*/ 0 w 4448658"/>
              <a:gd name="connsiteY0" fmla="*/ 0 h 6900379"/>
              <a:gd name="connsiteX1" fmla="*/ 4419600 w 4448658"/>
              <a:gd name="connsiteY1" fmla="*/ 0 h 6900379"/>
              <a:gd name="connsiteX2" fmla="*/ 4448658 w 4448658"/>
              <a:gd name="connsiteY2" fmla="*/ 6876091 h 6900379"/>
              <a:gd name="connsiteX3" fmla="*/ 19930 w 4448658"/>
              <a:gd name="connsiteY3" fmla="*/ 6900379 h 6900379"/>
              <a:gd name="connsiteX4" fmla="*/ 0 w 4448658"/>
              <a:gd name="connsiteY4" fmla="*/ 0 h 6900379"/>
              <a:gd name="connsiteX0" fmla="*/ 0 w 4458344"/>
              <a:gd name="connsiteY0" fmla="*/ 0 h 6902985"/>
              <a:gd name="connsiteX1" fmla="*/ 4419600 w 4458344"/>
              <a:gd name="connsiteY1" fmla="*/ 0 h 6902985"/>
              <a:gd name="connsiteX2" fmla="*/ 4458344 w 4458344"/>
              <a:gd name="connsiteY2" fmla="*/ 6902985 h 6902985"/>
              <a:gd name="connsiteX3" fmla="*/ 19930 w 4458344"/>
              <a:gd name="connsiteY3" fmla="*/ 6900379 h 6902985"/>
              <a:gd name="connsiteX4" fmla="*/ 0 w 4458344"/>
              <a:gd name="connsiteY4" fmla="*/ 0 h 6902985"/>
              <a:gd name="connsiteX0" fmla="*/ 892 w 4459236"/>
              <a:gd name="connsiteY0" fmla="*/ 0 h 6906676"/>
              <a:gd name="connsiteX1" fmla="*/ 4420492 w 4459236"/>
              <a:gd name="connsiteY1" fmla="*/ 0 h 6906676"/>
              <a:gd name="connsiteX2" fmla="*/ 4459236 w 4459236"/>
              <a:gd name="connsiteY2" fmla="*/ 6902985 h 6906676"/>
              <a:gd name="connsiteX3" fmla="*/ 2063 w 4459236"/>
              <a:gd name="connsiteY3" fmla="*/ 6906676 h 6906676"/>
              <a:gd name="connsiteX4" fmla="*/ 892 w 4459236"/>
              <a:gd name="connsiteY4" fmla="*/ 0 h 6906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9236" h="6906676">
                <a:moveTo>
                  <a:pt x="892" y="0"/>
                </a:moveTo>
                <a:lnTo>
                  <a:pt x="4420492" y="0"/>
                </a:lnTo>
                <a:lnTo>
                  <a:pt x="4459236" y="6902985"/>
                </a:lnTo>
                <a:lnTo>
                  <a:pt x="2063" y="6906676"/>
                </a:lnTo>
                <a:cubicBezTo>
                  <a:pt x="-4580" y="4773831"/>
                  <a:pt x="7535" y="2132845"/>
                  <a:pt x="892" y="0"/>
                </a:cubicBezTo>
                <a:close/>
              </a:path>
            </a:pathLst>
          </a:custGeom>
          <a:solidFill>
            <a:schemeClr val="bg1"/>
          </a:solidFill>
          <a:effectLst>
            <a:softEdge rad="0"/>
          </a:effectLst>
        </p:spPr>
        <p:txBody>
          <a:bodyPr/>
          <a:lstStyle/>
          <a:p>
            <a:r>
              <a:rPr lang="de-DE" dirty="0"/>
              <a:t>Bild einfügen    </a:t>
            </a:r>
          </a:p>
        </p:txBody>
      </p:sp>
      <p:cxnSp>
        <p:nvCxnSpPr>
          <p:cNvPr id="9" name="Gerade Verbindung 8">
            <a:extLst>
              <a:ext uri="{FF2B5EF4-FFF2-40B4-BE49-F238E27FC236}">
                <a16:creationId xmlns:a16="http://schemas.microsoft.com/office/drawing/2014/main" id="{B7D905C8-F04F-D42D-01C6-82AF127CD835}"/>
              </a:ext>
            </a:extLst>
          </p:cNvPr>
          <p:cNvCxnSpPr>
            <a:cxnSpLocks/>
          </p:cNvCxnSpPr>
          <p:nvPr userDrawn="1"/>
        </p:nvCxnSpPr>
        <p:spPr>
          <a:xfrm>
            <a:off x="794795" y="833133"/>
            <a:ext cx="949124" cy="0"/>
          </a:xfrm>
          <a:prstGeom prst="line">
            <a:avLst/>
          </a:prstGeom>
          <a:ln w="31750">
            <a:solidFill>
              <a:srgbClr val="A61637"/>
            </a:solidFill>
          </a:ln>
        </p:spPr>
        <p:style>
          <a:lnRef idx="1">
            <a:schemeClr val="accent1"/>
          </a:lnRef>
          <a:fillRef idx="0">
            <a:schemeClr val="accent1"/>
          </a:fillRef>
          <a:effectRef idx="0">
            <a:schemeClr val="accent1"/>
          </a:effectRef>
          <a:fontRef idx="minor">
            <a:schemeClr val="tx1"/>
          </a:fontRef>
        </p:style>
      </p:cxnSp>
      <p:sp>
        <p:nvSpPr>
          <p:cNvPr id="2" name="Textplatzhalter 24">
            <a:extLst>
              <a:ext uri="{FF2B5EF4-FFF2-40B4-BE49-F238E27FC236}">
                <a16:creationId xmlns:a16="http://schemas.microsoft.com/office/drawing/2014/main" id="{5378F54E-AAF6-E319-065B-03FDA2D287EE}"/>
              </a:ext>
            </a:extLst>
          </p:cNvPr>
          <p:cNvSpPr>
            <a:spLocks noGrp="1"/>
          </p:cNvSpPr>
          <p:nvPr>
            <p:ph type="body" sz="quarter" idx="15" hasCustomPrompt="1"/>
          </p:nvPr>
        </p:nvSpPr>
        <p:spPr>
          <a:xfrm>
            <a:off x="703783" y="392601"/>
            <a:ext cx="10327740" cy="477054"/>
          </a:xfrm>
          <a:prstGeom prst="rect">
            <a:avLst/>
          </a:prstGeom>
        </p:spPr>
        <p:txBody>
          <a:bodyPr/>
          <a:lstStyle>
            <a:lvl1pPr marL="1062000" indent="0">
              <a:spcBef>
                <a:spcPts val="0"/>
              </a:spcBef>
              <a:buFontTx/>
              <a:buNone/>
              <a:defRPr sz="3200" b="1" i="0" cap="all" baseline="0">
                <a:solidFill>
                  <a:srgbClr val="A61637"/>
                </a:solidFill>
                <a:latin typeface="Arial Black" panose="020B0604020202020204" pitchFamily="34" charset="0"/>
                <a:cs typeface="Arial Black" panose="020B0604020202020204" pitchFamily="34" charset="0"/>
              </a:defRPr>
            </a:lvl1pPr>
          </a:lstStyle>
          <a:p>
            <a:pPr marL="1062000" marR="0" lvl="0" indent="0" algn="l" defTabSz="914400" rtl="0" eaLnBrk="1" fontAlgn="auto" latinLnBrk="0" hangingPunct="1">
              <a:lnSpc>
                <a:spcPct val="90000"/>
              </a:lnSpc>
              <a:spcBef>
                <a:spcPts val="0"/>
              </a:spcBef>
              <a:spcAft>
                <a:spcPts val="0"/>
              </a:spcAft>
              <a:buClrTx/>
              <a:buSzTx/>
              <a:buFontTx/>
              <a:buNone/>
              <a:tabLst/>
              <a:defRPr/>
            </a:pPr>
            <a:r>
              <a:rPr lang="de-DE" dirty="0"/>
              <a:t>Headline</a:t>
            </a:r>
          </a:p>
        </p:txBody>
      </p:sp>
      <p:sp>
        <p:nvSpPr>
          <p:cNvPr id="5" name="Textplatzhalter 3">
            <a:extLst>
              <a:ext uri="{FF2B5EF4-FFF2-40B4-BE49-F238E27FC236}">
                <a16:creationId xmlns:a16="http://schemas.microsoft.com/office/drawing/2014/main" id="{EF24715C-580A-DCA1-478F-9681EE65956F}"/>
              </a:ext>
            </a:extLst>
          </p:cNvPr>
          <p:cNvSpPr>
            <a:spLocks noGrp="1"/>
          </p:cNvSpPr>
          <p:nvPr>
            <p:ph type="body" sz="quarter" idx="19" hasCustomPrompt="1"/>
          </p:nvPr>
        </p:nvSpPr>
        <p:spPr>
          <a:xfrm>
            <a:off x="762573" y="1170876"/>
            <a:ext cx="6757394" cy="4899723"/>
          </a:xfrm>
          <a:prstGeom prst="rect">
            <a:avLst/>
          </a:prstGeom>
        </p:spPr>
        <p:txBody>
          <a:bodyPr lIns="0" tIns="0" rIns="0" bIns="0"/>
          <a:lstStyle>
            <a:lvl1pPr marL="0" indent="0">
              <a:spcBef>
                <a:spcPts val="0"/>
              </a:spcBef>
              <a:spcAft>
                <a:spcPts val="800"/>
              </a:spcAft>
              <a:buFontTx/>
              <a:buNone/>
              <a:defRPr sz="2000" b="1" i="0" cap="all" baseline="0">
                <a:latin typeface="Arial Black" panose="020B0604020202020204" pitchFamily="34" charset="0"/>
                <a:cs typeface="Arial Black" panose="020B0604020202020204" pitchFamily="34" charset="0"/>
              </a:defRPr>
            </a:lvl1pPr>
            <a:lvl2pPr marL="0" indent="0">
              <a:lnSpc>
                <a:spcPts val="2400"/>
              </a:lnSpc>
              <a:spcBef>
                <a:spcPts val="0"/>
              </a:spcBef>
              <a:spcAft>
                <a:spcPts val="800"/>
              </a:spcAft>
              <a:buFont typeface="Systemschrift Normal"/>
              <a:buChar char="_"/>
              <a:tabLst>
                <a:tab pos="144000" algn="l"/>
              </a:tabLst>
              <a:defRPr sz="2000"/>
            </a:lvl2pPr>
          </a:lstStyle>
          <a:p>
            <a:pPr lvl="0"/>
            <a:r>
              <a:rPr lang="de-DE" dirty="0"/>
              <a:t>MASTERTEXTFORMAT BEARBEITEN</a:t>
            </a:r>
          </a:p>
          <a:p>
            <a:pPr lvl="1"/>
            <a:r>
              <a:rPr lang="de-DE" dirty="0"/>
              <a:t>Zweite Ebene</a:t>
            </a:r>
            <a:br>
              <a:rPr lang="de-DE" dirty="0"/>
            </a:br>
            <a:r>
              <a:rPr lang="de-DE" dirty="0"/>
              <a:t>	zweite Zeile</a:t>
            </a:r>
          </a:p>
          <a:p>
            <a:pPr marL="0" marR="0" lvl="1" indent="0" algn="l" defTabSz="914400" rtl="0" eaLnBrk="1" fontAlgn="auto" latinLnBrk="0" hangingPunct="1">
              <a:lnSpc>
                <a:spcPts val="2400"/>
              </a:lnSpc>
              <a:spcBef>
                <a:spcPts val="0"/>
              </a:spcBef>
              <a:spcAft>
                <a:spcPts val="0"/>
              </a:spcAft>
              <a:buClrTx/>
              <a:buSzTx/>
              <a:buFont typeface="Systemschrift Normal"/>
              <a:buChar char="_"/>
              <a:tabLst/>
              <a:defRPr/>
            </a:pPr>
            <a:r>
              <a:rPr lang="de-DE" dirty="0"/>
              <a:t>Zweite Ebene</a:t>
            </a:r>
          </a:p>
          <a:p>
            <a:pPr lvl="1"/>
            <a:endParaRPr lang="de-DE" dirty="0"/>
          </a:p>
        </p:txBody>
      </p:sp>
      <p:sp>
        <p:nvSpPr>
          <p:cNvPr id="7" name="Fußzeilenplatzhalter 2">
            <a:extLst>
              <a:ext uri="{FF2B5EF4-FFF2-40B4-BE49-F238E27FC236}">
                <a16:creationId xmlns:a16="http://schemas.microsoft.com/office/drawing/2014/main" id="{AB65F899-8B5D-0BCC-3EEF-54EDF542E2AC}"/>
              </a:ext>
            </a:extLst>
          </p:cNvPr>
          <p:cNvSpPr>
            <a:spLocks noGrp="1"/>
          </p:cNvSpPr>
          <p:nvPr>
            <p:ph type="ftr" sz="quarter" idx="20"/>
          </p:nvPr>
        </p:nvSpPr>
        <p:spPr>
          <a:xfrm>
            <a:off x="3251497" y="6410896"/>
            <a:ext cx="6480000" cy="360000"/>
          </a:xfrm>
          <a:prstGeom prst="rect">
            <a:avLst/>
          </a:prstGeom>
        </p:spPr>
        <p:txBody>
          <a:bodyPr/>
          <a:lstStyle/>
          <a:p>
            <a:r>
              <a:rPr lang="de-DE" smtClean="0"/>
              <a:t>Information zu den Elektronischen Begleitinformationen Städtebauförderung </a:t>
            </a:r>
            <a:endParaRPr lang="de-DE" dirty="0"/>
          </a:p>
        </p:txBody>
      </p:sp>
    </p:spTree>
    <p:extLst>
      <p:ext uri="{BB962C8B-B14F-4D97-AF65-F5344CB8AC3E}">
        <p14:creationId xmlns:p14="http://schemas.microsoft.com/office/powerpoint/2010/main" val="3316917385"/>
      </p:ext>
    </p:extLst>
  </p:cSld>
  <p:clrMapOvr>
    <a:masterClrMapping/>
  </p:clrMapOvr>
  <p:transition spd="slow">
    <p:wipe dir="u"/>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48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eiß auf Bild">
    <p:spTree>
      <p:nvGrpSpPr>
        <p:cNvPr id="1" name=""/>
        <p:cNvGrpSpPr/>
        <p:nvPr/>
      </p:nvGrpSpPr>
      <p:grpSpPr>
        <a:xfrm>
          <a:off x="0" y="0"/>
          <a:ext cx="0" cy="0"/>
          <a:chOff x="0" y="0"/>
          <a:chExt cx="0" cy="0"/>
        </a:xfrm>
      </p:grpSpPr>
      <p:sp>
        <p:nvSpPr>
          <p:cNvPr id="4" name="Bildplatzhalter 13">
            <a:extLst>
              <a:ext uri="{FF2B5EF4-FFF2-40B4-BE49-F238E27FC236}">
                <a16:creationId xmlns:a16="http://schemas.microsoft.com/office/drawing/2014/main" id="{27AD941D-AC86-47CD-E49A-45F665F28AF6}"/>
              </a:ext>
            </a:extLst>
          </p:cNvPr>
          <p:cNvSpPr>
            <a:spLocks noGrp="1"/>
          </p:cNvSpPr>
          <p:nvPr>
            <p:ph type="pic" sz="quarter" idx="17" hasCustomPrompt="1"/>
          </p:nvPr>
        </p:nvSpPr>
        <p:spPr>
          <a:xfrm>
            <a:off x="-7952" y="1"/>
            <a:ext cx="12199952" cy="6382511"/>
          </a:xfrm>
          <a:custGeom>
            <a:avLst/>
            <a:gdLst>
              <a:gd name="connsiteX0" fmla="*/ 0 w 12192000"/>
              <a:gd name="connsiteY0" fmla="*/ 0 h 6610662"/>
              <a:gd name="connsiteX1" fmla="*/ 12192000 w 12192000"/>
              <a:gd name="connsiteY1" fmla="*/ 0 h 6610662"/>
              <a:gd name="connsiteX2" fmla="*/ 12192000 w 12192000"/>
              <a:gd name="connsiteY2" fmla="*/ 6610662 h 6610662"/>
              <a:gd name="connsiteX3" fmla="*/ 0 w 12192000"/>
              <a:gd name="connsiteY3" fmla="*/ 6610662 h 6610662"/>
              <a:gd name="connsiteX4" fmla="*/ 0 w 12192000"/>
              <a:gd name="connsiteY4" fmla="*/ 0 h 6610662"/>
              <a:gd name="connsiteX0" fmla="*/ 0 w 12192000"/>
              <a:gd name="connsiteY0" fmla="*/ 0 h 6610662"/>
              <a:gd name="connsiteX1" fmla="*/ 12192000 w 12192000"/>
              <a:gd name="connsiteY1" fmla="*/ 0 h 6610662"/>
              <a:gd name="connsiteX2" fmla="*/ 12192000 w 12192000"/>
              <a:gd name="connsiteY2" fmla="*/ 6610662 h 6610662"/>
              <a:gd name="connsiteX3" fmla="*/ 756000 w 12192000"/>
              <a:gd name="connsiteY3" fmla="*/ 6609600 h 6610662"/>
              <a:gd name="connsiteX4" fmla="*/ 0 w 12192000"/>
              <a:gd name="connsiteY4" fmla="*/ 6610662 h 6610662"/>
              <a:gd name="connsiteX5" fmla="*/ 0 w 12192000"/>
              <a:gd name="connsiteY5" fmla="*/ 0 h 6610662"/>
              <a:gd name="connsiteX0" fmla="*/ 0 w 12192000"/>
              <a:gd name="connsiteY0" fmla="*/ 0 h 6610662"/>
              <a:gd name="connsiteX1" fmla="*/ 12192000 w 12192000"/>
              <a:gd name="connsiteY1" fmla="*/ 0 h 6610662"/>
              <a:gd name="connsiteX2" fmla="*/ 12192000 w 12192000"/>
              <a:gd name="connsiteY2" fmla="*/ 6610662 h 6610662"/>
              <a:gd name="connsiteX3" fmla="*/ 4154400 w 12192000"/>
              <a:gd name="connsiteY3" fmla="*/ 6609600 h 6610662"/>
              <a:gd name="connsiteX4" fmla="*/ 756000 w 12192000"/>
              <a:gd name="connsiteY4" fmla="*/ 6609600 h 6610662"/>
              <a:gd name="connsiteX5" fmla="*/ 0 w 12192000"/>
              <a:gd name="connsiteY5" fmla="*/ 6610662 h 6610662"/>
              <a:gd name="connsiteX6" fmla="*/ 0 w 12192000"/>
              <a:gd name="connsiteY6" fmla="*/ 0 h 6610662"/>
              <a:gd name="connsiteX0" fmla="*/ 0 w 12192000"/>
              <a:gd name="connsiteY0" fmla="*/ 0 h 6610662"/>
              <a:gd name="connsiteX1" fmla="*/ 12192000 w 12192000"/>
              <a:gd name="connsiteY1" fmla="*/ 0 h 6610662"/>
              <a:gd name="connsiteX2" fmla="*/ 12192000 w 12192000"/>
              <a:gd name="connsiteY2" fmla="*/ 6610662 h 6610662"/>
              <a:gd name="connsiteX3" fmla="*/ 4586400 w 12192000"/>
              <a:gd name="connsiteY3" fmla="*/ 6609600 h 6610662"/>
              <a:gd name="connsiteX4" fmla="*/ 4154400 w 12192000"/>
              <a:gd name="connsiteY4" fmla="*/ 6609600 h 6610662"/>
              <a:gd name="connsiteX5" fmla="*/ 756000 w 12192000"/>
              <a:gd name="connsiteY5" fmla="*/ 6609600 h 6610662"/>
              <a:gd name="connsiteX6" fmla="*/ 0 w 12192000"/>
              <a:gd name="connsiteY6" fmla="*/ 6610662 h 6610662"/>
              <a:gd name="connsiteX7" fmla="*/ 0 w 12192000"/>
              <a:gd name="connsiteY7" fmla="*/ 0 h 6610662"/>
              <a:gd name="connsiteX0" fmla="*/ 0 w 12192000"/>
              <a:gd name="connsiteY0" fmla="*/ 0 h 6610662"/>
              <a:gd name="connsiteX1" fmla="*/ 12192000 w 12192000"/>
              <a:gd name="connsiteY1" fmla="*/ 0 h 6610662"/>
              <a:gd name="connsiteX2" fmla="*/ 12192000 w 12192000"/>
              <a:gd name="connsiteY2" fmla="*/ 6610662 h 6610662"/>
              <a:gd name="connsiteX3" fmla="*/ 4708800 w 12192000"/>
              <a:gd name="connsiteY3" fmla="*/ 6609600 h 6610662"/>
              <a:gd name="connsiteX4" fmla="*/ 4586400 w 12192000"/>
              <a:gd name="connsiteY4" fmla="*/ 6609600 h 6610662"/>
              <a:gd name="connsiteX5" fmla="*/ 4154400 w 12192000"/>
              <a:gd name="connsiteY5" fmla="*/ 6609600 h 6610662"/>
              <a:gd name="connsiteX6" fmla="*/ 756000 w 12192000"/>
              <a:gd name="connsiteY6" fmla="*/ 6609600 h 6610662"/>
              <a:gd name="connsiteX7" fmla="*/ 0 w 12192000"/>
              <a:gd name="connsiteY7" fmla="*/ 6610662 h 6610662"/>
              <a:gd name="connsiteX8" fmla="*/ 0 w 12192000"/>
              <a:gd name="connsiteY8" fmla="*/ 0 h 6610662"/>
              <a:gd name="connsiteX0" fmla="*/ 0 w 12192000"/>
              <a:gd name="connsiteY0" fmla="*/ 0 h 6610662"/>
              <a:gd name="connsiteX1" fmla="*/ 12192000 w 12192000"/>
              <a:gd name="connsiteY1" fmla="*/ 0 h 6610662"/>
              <a:gd name="connsiteX2" fmla="*/ 12192000 w 12192000"/>
              <a:gd name="connsiteY2" fmla="*/ 6610662 h 6610662"/>
              <a:gd name="connsiteX3" fmla="*/ 4708800 w 12192000"/>
              <a:gd name="connsiteY3" fmla="*/ 6609600 h 6610662"/>
              <a:gd name="connsiteX4" fmla="*/ 4586400 w 12192000"/>
              <a:gd name="connsiteY4" fmla="*/ 6609600 h 6610662"/>
              <a:gd name="connsiteX5" fmla="*/ 727200 w 12192000"/>
              <a:gd name="connsiteY5" fmla="*/ 6422400 h 6610662"/>
              <a:gd name="connsiteX6" fmla="*/ 756000 w 12192000"/>
              <a:gd name="connsiteY6" fmla="*/ 6609600 h 6610662"/>
              <a:gd name="connsiteX7" fmla="*/ 0 w 12192000"/>
              <a:gd name="connsiteY7" fmla="*/ 6610662 h 6610662"/>
              <a:gd name="connsiteX8" fmla="*/ 0 w 12192000"/>
              <a:gd name="connsiteY8" fmla="*/ 0 h 6610662"/>
              <a:gd name="connsiteX0" fmla="*/ 0 w 12192000"/>
              <a:gd name="connsiteY0" fmla="*/ 0 h 6610662"/>
              <a:gd name="connsiteX1" fmla="*/ 12192000 w 12192000"/>
              <a:gd name="connsiteY1" fmla="*/ 0 h 6610662"/>
              <a:gd name="connsiteX2" fmla="*/ 12192000 w 12192000"/>
              <a:gd name="connsiteY2" fmla="*/ 6610662 h 6610662"/>
              <a:gd name="connsiteX3" fmla="*/ 4708800 w 12192000"/>
              <a:gd name="connsiteY3" fmla="*/ 6609600 h 6610662"/>
              <a:gd name="connsiteX4" fmla="*/ 3888000 w 12192000"/>
              <a:gd name="connsiteY4" fmla="*/ 6436800 h 6610662"/>
              <a:gd name="connsiteX5" fmla="*/ 727200 w 12192000"/>
              <a:gd name="connsiteY5" fmla="*/ 6422400 h 6610662"/>
              <a:gd name="connsiteX6" fmla="*/ 756000 w 12192000"/>
              <a:gd name="connsiteY6" fmla="*/ 6609600 h 6610662"/>
              <a:gd name="connsiteX7" fmla="*/ 0 w 12192000"/>
              <a:gd name="connsiteY7" fmla="*/ 6610662 h 6610662"/>
              <a:gd name="connsiteX8" fmla="*/ 0 w 12192000"/>
              <a:gd name="connsiteY8" fmla="*/ 0 h 6610662"/>
              <a:gd name="connsiteX0" fmla="*/ 0 w 12192000"/>
              <a:gd name="connsiteY0" fmla="*/ 0 h 6652800"/>
              <a:gd name="connsiteX1" fmla="*/ 12192000 w 12192000"/>
              <a:gd name="connsiteY1" fmla="*/ 0 h 6652800"/>
              <a:gd name="connsiteX2" fmla="*/ 12192000 w 12192000"/>
              <a:gd name="connsiteY2" fmla="*/ 6610662 h 6652800"/>
              <a:gd name="connsiteX3" fmla="*/ 3924000 w 12192000"/>
              <a:gd name="connsiteY3" fmla="*/ 6652800 h 6652800"/>
              <a:gd name="connsiteX4" fmla="*/ 3888000 w 12192000"/>
              <a:gd name="connsiteY4" fmla="*/ 6436800 h 6652800"/>
              <a:gd name="connsiteX5" fmla="*/ 727200 w 12192000"/>
              <a:gd name="connsiteY5" fmla="*/ 6422400 h 6652800"/>
              <a:gd name="connsiteX6" fmla="*/ 756000 w 12192000"/>
              <a:gd name="connsiteY6" fmla="*/ 6609600 h 6652800"/>
              <a:gd name="connsiteX7" fmla="*/ 0 w 12192000"/>
              <a:gd name="connsiteY7" fmla="*/ 6610662 h 6652800"/>
              <a:gd name="connsiteX8" fmla="*/ 0 w 12192000"/>
              <a:gd name="connsiteY8" fmla="*/ 0 h 6652800"/>
              <a:gd name="connsiteX0" fmla="*/ 0 w 12192000"/>
              <a:gd name="connsiteY0" fmla="*/ 0 h 6652800"/>
              <a:gd name="connsiteX1" fmla="*/ 12192000 w 12192000"/>
              <a:gd name="connsiteY1" fmla="*/ 0 h 6652800"/>
              <a:gd name="connsiteX2" fmla="*/ 12192000 w 12192000"/>
              <a:gd name="connsiteY2" fmla="*/ 6610662 h 6652800"/>
              <a:gd name="connsiteX3" fmla="*/ 3924000 w 12192000"/>
              <a:gd name="connsiteY3" fmla="*/ 6652800 h 6652800"/>
              <a:gd name="connsiteX4" fmla="*/ 3888000 w 12192000"/>
              <a:gd name="connsiteY4" fmla="*/ 6436800 h 6652800"/>
              <a:gd name="connsiteX5" fmla="*/ 759005 w 12192000"/>
              <a:gd name="connsiteY5" fmla="*/ 6422400 h 6652800"/>
              <a:gd name="connsiteX6" fmla="*/ 756000 w 12192000"/>
              <a:gd name="connsiteY6" fmla="*/ 6609600 h 6652800"/>
              <a:gd name="connsiteX7" fmla="*/ 0 w 12192000"/>
              <a:gd name="connsiteY7" fmla="*/ 6610662 h 6652800"/>
              <a:gd name="connsiteX8" fmla="*/ 0 w 12192000"/>
              <a:gd name="connsiteY8" fmla="*/ 0 h 6652800"/>
              <a:gd name="connsiteX0" fmla="*/ 0 w 12192000"/>
              <a:gd name="connsiteY0" fmla="*/ 0 h 6652800"/>
              <a:gd name="connsiteX1" fmla="*/ 12192000 w 12192000"/>
              <a:gd name="connsiteY1" fmla="*/ 0 h 6652800"/>
              <a:gd name="connsiteX2" fmla="*/ 12192000 w 12192000"/>
              <a:gd name="connsiteY2" fmla="*/ 6610662 h 6652800"/>
              <a:gd name="connsiteX3" fmla="*/ 3924000 w 12192000"/>
              <a:gd name="connsiteY3" fmla="*/ 6652800 h 6652800"/>
              <a:gd name="connsiteX4" fmla="*/ 3888000 w 12192000"/>
              <a:gd name="connsiteY4" fmla="*/ 6436800 h 6652800"/>
              <a:gd name="connsiteX5" fmla="*/ 759005 w 12192000"/>
              <a:gd name="connsiteY5" fmla="*/ 6422400 h 6652800"/>
              <a:gd name="connsiteX6" fmla="*/ 771903 w 12192000"/>
              <a:gd name="connsiteY6" fmla="*/ 6617551 h 6652800"/>
              <a:gd name="connsiteX7" fmla="*/ 0 w 12192000"/>
              <a:gd name="connsiteY7" fmla="*/ 6610662 h 6652800"/>
              <a:gd name="connsiteX8" fmla="*/ 0 w 12192000"/>
              <a:gd name="connsiteY8" fmla="*/ 0 h 6652800"/>
              <a:gd name="connsiteX0" fmla="*/ 7952 w 12199952"/>
              <a:gd name="connsiteY0" fmla="*/ 0 h 6652800"/>
              <a:gd name="connsiteX1" fmla="*/ 12199952 w 12199952"/>
              <a:gd name="connsiteY1" fmla="*/ 0 h 6652800"/>
              <a:gd name="connsiteX2" fmla="*/ 12199952 w 12199952"/>
              <a:gd name="connsiteY2" fmla="*/ 6610662 h 6652800"/>
              <a:gd name="connsiteX3" fmla="*/ 3931952 w 12199952"/>
              <a:gd name="connsiteY3" fmla="*/ 6652800 h 6652800"/>
              <a:gd name="connsiteX4" fmla="*/ 3895952 w 12199952"/>
              <a:gd name="connsiteY4" fmla="*/ 6436800 h 6652800"/>
              <a:gd name="connsiteX5" fmla="*/ 766957 w 12199952"/>
              <a:gd name="connsiteY5" fmla="*/ 6422400 h 6652800"/>
              <a:gd name="connsiteX6" fmla="*/ 779855 w 12199952"/>
              <a:gd name="connsiteY6" fmla="*/ 6617551 h 6652800"/>
              <a:gd name="connsiteX7" fmla="*/ 0 w 12199952"/>
              <a:gd name="connsiteY7" fmla="*/ 6610662 h 6652800"/>
              <a:gd name="connsiteX8" fmla="*/ 7952 w 12199952"/>
              <a:gd name="connsiteY8" fmla="*/ 0 h 6652800"/>
              <a:gd name="connsiteX0" fmla="*/ 7952 w 12199952"/>
              <a:gd name="connsiteY0" fmla="*/ 0 h 6652800"/>
              <a:gd name="connsiteX1" fmla="*/ 12199952 w 12199952"/>
              <a:gd name="connsiteY1" fmla="*/ 0 h 6652800"/>
              <a:gd name="connsiteX2" fmla="*/ 12199952 w 12199952"/>
              <a:gd name="connsiteY2" fmla="*/ 6610662 h 6652800"/>
              <a:gd name="connsiteX3" fmla="*/ 3931952 w 12199952"/>
              <a:gd name="connsiteY3" fmla="*/ 6652800 h 6652800"/>
              <a:gd name="connsiteX4" fmla="*/ 3895952 w 12199952"/>
              <a:gd name="connsiteY4" fmla="*/ 6436800 h 6652800"/>
              <a:gd name="connsiteX5" fmla="*/ 766957 w 12199952"/>
              <a:gd name="connsiteY5" fmla="*/ 6422400 h 6652800"/>
              <a:gd name="connsiteX6" fmla="*/ 771904 w 12199952"/>
              <a:gd name="connsiteY6" fmla="*/ 6609599 h 6652800"/>
              <a:gd name="connsiteX7" fmla="*/ 0 w 12199952"/>
              <a:gd name="connsiteY7" fmla="*/ 6610662 h 6652800"/>
              <a:gd name="connsiteX8" fmla="*/ 7952 w 12199952"/>
              <a:gd name="connsiteY8" fmla="*/ 0 h 6652800"/>
              <a:gd name="connsiteX0" fmla="*/ 7952 w 12199952"/>
              <a:gd name="connsiteY0" fmla="*/ 0 h 6652800"/>
              <a:gd name="connsiteX1" fmla="*/ 12199952 w 12199952"/>
              <a:gd name="connsiteY1" fmla="*/ 0 h 6652800"/>
              <a:gd name="connsiteX2" fmla="*/ 12199952 w 12199952"/>
              <a:gd name="connsiteY2" fmla="*/ 6610662 h 6652800"/>
              <a:gd name="connsiteX3" fmla="*/ 3931952 w 12199952"/>
              <a:gd name="connsiteY3" fmla="*/ 6652800 h 6652800"/>
              <a:gd name="connsiteX4" fmla="*/ 3895952 w 12199952"/>
              <a:gd name="connsiteY4" fmla="*/ 6420897 h 6652800"/>
              <a:gd name="connsiteX5" fmla="*/ 766957 w 12199952"/>
              <a:gd name="connsiteY5" fmla="*/ 6422400 h 6652800"/>
              <a:gd name="connsiteX6" fmla="*/ 771904 w 12199952"/>
              <a:gd name="connsiteY6" fmla="*/ 6609599 h 6652800"/>
              <a:gd name="connsiteX7" fmla="*/ 0 w 12199952"/>
              <a:gd name="connsiteY7" fmla="*/ 6610662 h 6652800"/>
              <a:gd name="connsiteX8" fmla="*/ 7952 w 12199952"/>
              <a:gd name="connsiteY8" fmla="*/ 0 h 6652800"/>
              <a:gd name="connsiteX0" fmla="*/ 7952 w 12199952"/>
              <a:gd name="connsiteY0" fmla="*/ 0 h 6613044"/>
              <a:gd name="connsiteX1" fmla="*/ 12199952 w 12199952"/>
              <a:gd name="connsiteY1" fmla="*/ 0 h 6613044"/>
              <a:gd name="connsiteX2" fmla="*/ 12199952 w 12199952"/>
              <a:gd name="connsiteY2" fmla="*/ 6610662 h 6613044"/>
              <a:gd name="connsiteX3" fmla="*/ 3900146 w 12199952"/>
              <a:gd name="connsiteY3" fmla="*/ 6613044 h 6613044"/>
              <a:gd name="connsiteX4" fmla="*/ 3895952 w 12199952"/>
              <a:gd name="connsiteY4" fmla="*/ 6420897 h 6613044"/>
              <a:gd name="connsiteX5" fmla="*/ 766957 w 12199952"/>
              <a:gd name="connsiteY5" fmla="*/ 6422400 h 6613044"/>
              <a:gd name="connsiteX6" fmla="*/ 771904 w 12199952"/>
              <a:gd name="connsiteY6" fmla="*/ 6609599 h 6613044"/>
              <a:gd name="connsiteX7" fmla="*/ 0 w 12199952"/>
              <a:gd name="connsiteY7" fmla="*/ 6610662 h 6613044"/>
              <a:gd name="connsiteX8" fmla="*/ 7952 w 12199952"/>
              <a:gd name="connsiteY8" fmla="*/ 0 h 6613044"/>
              <a:gd name="connsiteX0" fmla="*/ 7952 w 12199952"/>
              <a:gd name="connsiteY0" fmla="*/ 0 h 6613044"/>
              <a:gd name="connsiteX1" fmla="*/ 12199952 w 12199952"/>
              <a:gd name="connsiteY1" fmla="*/ 0 h 6613044"/>
              <a:gd name="connsiteX2" fmla="*/ 12199952 w 12199952"/>
              <a:gd name="connsiteY2" fmla="*/ 6610662 h 6613044"/>
              <a:gd name="connsiteX3" fmla="*/ 3900146 w 12199952"/>
              <a:gd name="connsiteY3" fmla="*/ 6613044 h 6613044"/>
              <a:gd name="connsiteX4" fmla="*/ 3911450 w 12199952"/>
              <a:gd name="connsiteY4" fmla="*/ 6415731 h 6613044"/>
              <a:gd name="connsiteX5" fmla="*/ 766957 w 12199952"/>
              <a:gd name="connsiteY5" fmla="*/ 6422400 h 6613044"/>
              <a:gd name="connsiteX6" fmla="*/ 771904 w 12199952"/>
              <a:gd name="connsiteY6" fmla="*/ 6609599 h 6613044"/>
              <a:gd name="connsiteX7" fmla="*/ 0 w 12199952"/>
              <a:gd name="connsiteY7" fmla="*/ 6610662 h 6613044"/>
              <a:gd name="connsiteX8" fmla="*/ 7952 w 12199952"/>
              <a:gd name="connsiteY8" fmla="*/ 0 h 6613044"/>
              <a:gd name="connsiteX0" fmla="*/ 7952 w 12199952"/>
              <a:gd name="connsiteY0" fmla="*/ 0 h 6610662"/>
              <a:gd name="connsiteX1" fmla="*/ 12199952 w 12199952"/>
              <a:gd name="connsiteY1" fmla="*/ 0 h 6610662"/>
              <a:gd name="connsiteX2" fmla="*/ 12199952 w 12199952"/>
              <a:gd name="connsiteY2" fmla="*/ 6610662 h 6610662"/>
              <a:gd name="connsiteX3" fmla="*/ 3894980 w 12199952"/>
              <a:gd name="connsiteY3" fmla="*/ 6602712 h 6610662"/>
              <a:gd name="connsiteX4" fmla="*/ 3911450 w 12199952"/>
              <a:gd name="connsiteY4" fmla="*/ 6415731 h 6610662"/>
              <a:gd name="connsiteX5" fmla="*/ 766957 w 12199952"/>
              <a:gd name="connsiteY5" fmla="*/ 6422400 h 6610662"/>
              <a:gd name="connsiteX6" fmla="*/ 771904 w 12199952"/>
              <a:gd name="connsiteY6" fmla="*/ 6609599 h 6610662"/>
              <a:gd name="connsiteX7" fmla="*/ 0 w 12199952"/>
              <a:gd name="connsiteY7" fmla="*/ 6610662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1450 w 12199952"/>
              <a:gd name="connsiteY4" fmla="*/ 6415731 h 6610662"/>
              <a:gd name="connsiteX5" fmla="*/ 766957 w 12199952"/>
              <a:gd name="connsiteY5" fmla="*/ 6422400 h 6610662"/>
              <a:gd name="connsiteX6" fmla="*/ 771904 w 12199952"/>
              <a:gd name="connsiteY6" fmla="*/ 6609599 h 6610662"/>
              <a:gd name="connsiteX7" fmla="*/ 0 w 12199952"/>
              <a:gd name="connsiteY7" fmla="*/ 6610662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6957 w 12199952"/>
              <a:gd name="connsiteY5" fmla="*/ 6422400 h 6610662"/>
              <a:gd name="connsiteX6" fmla="*/ 771904 w 12199952"/>
              <a:gd name="connsiteY6" fmla="*/ 6609599 h 6610662"/>
              <a:gd name="connsiteX7" fmla="*/ 0 w 12199952"/>
              <a:gd name="connsiteY7" fmla="*/ 6610662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1791 w 12199952"/>
              <a:gd name="connsiteY5" fmla="*/ 6422400 h 6610662"/>
              <a:gd name="connsiteX6" fmla="*/ 771904 w 12199952"/>
              <a:gd name="connsiteY6" fmla="*/ 6609599 h 6610662"/>
              <a:gd name="connsiteX7" fmla="*/ 0 w 12199952"/>
              <a:gd name="connsiteY7" fmla="*/ 6610662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1791 w 12199952"/>
              <a:gd name="connsiteY5" fmla="*/ 6422400 h 6610662"/>
              <a:gd name="connsiteX6" fmla="*/ 756406 w 12199952"/>
              <a:gd name="connsiteY6" fmla="*/ 6604433 h 6610662"/>
              <a:gd name="connsiteX7" fmla="*/ 0 w 12199952"/>
              <a:gd name="connsiteY7" fmla="*/ 6610662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1791 w 12199952"/>
              <a:gd name="connsiteY5" fmla="*/ 6422400 h 6610662"/>
              <a:gd name="connsiteX6" fmla="*/ 777070 w 12199952"/>
              <a:gd name="connsiteY6" fmla="*/ 6604433 h 6610662"/>
              <a:gd name="connsiteX7" fmla="*/ 0 w 12199952"/>
              <a:gd name="connsiteY7" fmla="*/ 6610662 h 6610662"/>
              <a:gd name="connsiteX8" fmla="*/ 7952 w 12199952"/>
              <a:gd name="connsiteY8" fmla="*/ 0 h 6610662"/>
              <a:gd name="connsiteX0" fmla="*/ 13118 w 12205118"/>
              <a:gd name="connsiteY0" fmla="*/ 0 h 6610662"/>
              <a:gd name="connsiteX1" fmla="*/ 12205118 w 12205118"/>
              <a:gd name="connsiteY1" fmla="*/ 0 h 6610662"/>
              <a:gd name="connsiteX2" fmla="*/ 12205118 w 12205118"/>
              <a:gd name="connsiteY2" fmla="*/ 6610662 h 6610662"/>
              <a:gd name="connsiteX3" fmla="*/ 3920810 w 12205118"/>
              <a:gd name="connsiteY3" fmla="*/ 6607878 h 6610662"/>
              <a:gd name="connsiteX4" fmla="*/ 3921782 w 12205118"/>
              <a:gd name="connsiteY4" fmla="*/ 6420897 h 6610662"/>
              <a:gd name="connsiteX5" fmla="*/ 766957 w 12205118"/>
              <a:gd name="connsiteY5" fmla="*/ 6422400 h 6610662"/>
              <a:gd name="connsiteX6" fmla="*/ 782236 w 12205118"/>
              <a:gd name="connsiteY6" fmla="*/ 6604433 h 6610662"/>
              <a:gd name="connsiteX7" fmla="*/ 0 w 12205118"/>
              <a:gd name="connsiteY7" fmla="*/ 6600330 h 6610662"/>
              <a:gd name="connsiteX8" fmla="*/ 13118 w 12205118"/>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1791 w 12199952"/>
              <a:gd name="connsiteY5" fmla="*/ 6422400 h 6610662"/>
              <a:gd name="connsiteX6" fmla="*/ 777070 w 12199952"/>
              <a:gd name="connsiteY6" fmla="*/ 6604433 h 6610662"/>
              <a:gd name="connsiteX7" fmla="*/ 0 w 12199952"/>
              <a:gd name="connsiteY7" fmla="*/ 6600330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1791 w 12199952"/>
              <a:gd name="connsiteY5" fmla="*/ 6422400 h 6610662"/>
              <a:gd name="connsiteX6" fmla="*/ 777070 w 12199952"/>
              <a:gd name="connsiteY6" fmla="*/ 6604433 h 6610662"/>
              <a:gd name="connsiteX7" fmla="*/ 0 w 12199952"/>
              <a:gd name="connsiteY7" fmla="*/ 6600330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1791 w 12199952"/>
              <a:gd name="connsiteY5" fmla="*/ 6422400 h 6610662"/>
              <a:gd name="connsiteX6" fmla="*/ 761572 w 12199952"/>
              <a:gd name="connsiteY6" fmla="*/ 6609599 h 6610662"/>
              <a:gd name="connsiteX7" fmla="*/ 0 w 12199952"/>
              <a:gd name="connsiteY7" fmla="*/ 6600330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6957 w 12199952"/>
              <a:gd name="connsiteY5" fmla="*/ 6427567 h 6610662"/>
              <a:gd name="connsiteX6" fmla="*/ 761572 w 12199952"/>
              <a:gd name="connsiteY6" fmla="*/ 6609599 h 6610662"/>
              <a:gd name="connsiteX7" fmla="*/ 0 w 12199952"/>
              <a:gd name="connsiteY7" fmla="*/ 6600330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6957 w 12199952"/>
              <a:gd name="connsiteY5" fmla="*/ 6427567 h 6610662"/>
              <a:gd name="connsiteX6" fmla="*/ 777070 w 12199952"/>
              <a:gd name="connsiteY6" fmla="*/ 6599267 h 6610662"/>
              <a:gd name="connsiteX7" fmla="*/ 0 w 12199952"/>
              <a:gd name="connsiteY7" fmla="*/ 6600330 h 6610662"/>
              <a:gd name="connsiteX8" fmla="*/ 7952 w 12199952"/>
              <a:gd name="connsiteY8" fmla="*/ 0 h 6610662"/>
              <a:gd name="connsiteX0" fmla="*/ 7952 w 12199952"/>
              <a:gd name="connsiteY0" fmla="*/ 0 h 6612610"/>
              <a:gd name="connsiteX1" fmla="*/ 12199952 w 12199952"/>
              <a:gd name="connsiteY1" fmla="*/ 0 h 6612610"/>
              <a:gd name="connsiteX2" fmla="*/ 12199952 w 12199952"/>
              <a:gd name="connsiteY2" fmla="*/ 6610662 h 6612610"/>
              <a:gd name="connsiteX3" fmla="*/ 5396196 w 12199952"/>
              <a:gd name="connsiteY3" fmla="*/ 6612610 h 6612610"/>
              <a:gd name="connsiteX4" fmla="*/ 3915644 w 12199952"/>
              <a:gd name="connsiteY4" fmla="*/ 6607878 h 6612610"/>
              <a:gd name="connsiteX5" fmla="*/ 3916616 w 12199952"/>
              <a:gd name="connsiteY5" fmla="*/ 6420897 h 6612610"/>
              <a:gd name="connsiteX6" fmla="*/ 766957 w 12199952"/>
              <a:gd name="connsiteY6" fmla="*/ 6427567 h 6612610"/>
              <a:gd name="connsiteX7" fmla="*/ 777070 w 12199952"/>
              <a:gd name="connsiteY7" fmla="*/ 6599267 h 6612610"/>
              <a:gd name="connsiteX8" fmla="*/ 0 w 12199952"/>
              <a:gd name="connsiteY8" fmla="*/ 6600330 h 6612610"/>
              <a:gd name="connsiteX9" fmla="*/ 7952 w 12199952"/>
              <a:gd name="connsiteY9" fmla="*/ 0 h 6612610"/>
              <a:gd name="connsiteX0" fmla="*/ 7952 w 12199952"/>
              <a:gd name="connsiteY0" fmla="*/ 0 h 6612610"/>
              <a:gd name="connsiteX1" fmla="*/ 12199952 w 12199952"/>
              <a:gd name="connsiteY1" fmla="*/ 0 h 6612610"/>
              <a:gd name="connsiteX2" fmla="*/ 12199952 w 12199952"/>
              <a:gd name="connsiteY2" fmla="*/ 6610662 h 6612610"/>
              <a:gd name="connsiteX3" fmla="*/ 5628671 w 12199952"/>
              <a:gd name="connsiteY3" fmla="*/ 6612610 h 6612610"/>
              <a:gd name="connsiteX4" fmla="*/ 5396196 w 12199952"/>
              <a:gd name="connsiteY4" fmla="*/ 6612610 h 6612610"/>
              <a:gd name="connsiteX5" fmla="*/ 3915644 w 12199952"/>
              <a:gd name="connsiteY5" fmla="*/ 6607878 h 6612610"/>
              <a:gd name="connsiteX6" fmla="*/ 3916616 w 12199952"/>
              <a:gd name="connsiteY6" fmla="*/ 6420897 h 6612610"/>
              <a:gd name="connsiteX7" fmla="*/ 766957 w 12199952"/>
              <a:gd name="connsiteY7" fmla="*/ 6427567 h 6612610"/>
              <a:gd name="connsiteX8" fmla="*/ 777070 w 12199952"/>
              <a:gd name="connsiteY8" fmla="*/ 6599267 h 6612610"/>
              <a:gd name="connsiteX9" fmla="*/ 0 w 12199952"/>
              <a:gd name="connsiteY9" fmla="*/ 6600330 h 6612610"/>
              <a:gd name="connsiteX10" fmla="*/ 7952 w 12199952"/>
              <a:gd name="connsiteY10" fmla="*/ 0 h 6612610"/>
              <a:gd name="connsiteX0" fmla="*/ 7952 w 12199952"/>
              <a:gd name="connsiteY0" fmla="*/ 0 h 6612610"/>
              <a:gd name="connsiteX1" fmla="*/ 12199952 w 12199952"/>
              <a:gd name="connsiteY1" fmla="*/ 0 h 6612610"/>
              <a:gd name="connsiteX2" fmla="*/ 12199952 w 12199952"/>
              <a:gd name="connsiteY2" fmla="*/ 6610662 h 6612610"/>
              <a:gd name="connsiteX3" fmla="*/ 5385864 w 12199952"/>
              <a:gd name="connsiteY3" fmla="*/ 6364637 h 6612610"/>
              <a:gd name="connsiteX4" fmla="*/ 5396196 w 12199952"/>
              <a:gd name="connsiteY4" fmla="*/ 6612610 h 6612610"/>
              <a:gd name="connsiteX5" fmla="*/ 3915644 w 12199952"/>
              <a:gd name="connsiteY5" fmla="*/ 6607878 h 6612610"/>
              <a:gd name="connsiteX6" fmla="*/ 3916616 w 12199952"/>
              <a:gd name="connsiteY6" fmla="*/ 6420897 h 6612610"/>
              <a:gd name="connsiteX7" fmla="*/ 766957 w 12199952"/>
              <a:gd name="connsiteY7" fmla="*/ 6427567 h 6612610"/>
              <a:gd name="connsiteX8" fmla="*/ 777070 w 12199952"/>
              <a:gd name="connsiteY8" fmla="*/ 6599267 h 6612610"/>
              <a:gd name="connsiteX9" fmla="*/ 0 w 12199952"/>
              <a:gd name="connsiteY9" fmla="*/ 6600330 h 6612610"/>
              <a:gd name="connsiteX10" fmla="*/ 7952 w 12199952"/>
              <a:gd name="connsiteY10" fmla="*/ 0 h 6612610"/>
              <a:gd name="connsiteX0" fmla="*/ 7952 w 12199952"/>
              <a:gd name="connsiteY0" fmla="*/ 0 h 6612610"/>
              <a:gd name="connsiteX1" fmla="*/ 12199952 w 12199952"/>
              <a:gd name="connsiteY1" fmla="*/ 0 h 6612610"/>
              <a:gd name="connsiteX2" fmla="*/ 12199952 w 12199952"/>
              <a:gd name="connsiteY2" fmla="*/ 6610662 h 6612610"/>
              <a:gd name="connsiteX3" fmla="*/ 11786664 w 12199952"/>
              <a:gd name="connsiteY3" fmla="*/ 6591946 h 6612610"/>
              <a:gd name="connsiteX4" fmla="*/ 5385864 w 12199952"/>
              <a:gd name="connsiteY4" fmla="*/ 6364637 h 6612610"/>
              <a:gd name="connsiteX5" fmla="*/ 5396196 w 12199952"/>
              <a:gd name="connsiteY5" fmla="*/ 6612610 h 6612610"/>
              <a:gd name="connsiteX6" fmla="*/ 3915644 w 12199952"/>
              <a:gd name="connsiteY6" fmla="*/ 6607878 h 6612610"/>
              <a:gd name="connsiteX7" fmla="*/ 3916616 w 12199952"/>
              <a:gd name="connsiteY7" fmla="*/ 6420897 h 6612610"/>
              <a:gd name="connsiteX8" fmla="*/ 766957 w 12199952"/>
              <a:gd name="connsiteY8" fmla="*/ 6427567 h 6612610"/>
              <a:gd name="connsiteX9" fmla="*/ 777070 w 12199952"/>
              <a:gd name="connsiteY9" fmla="*/ 6599267 h 6612610"/>
              <a:gd name="connsiteX10" fmla="*/ 0 w 12199952"/>
              <a:gd name="connsiteY10" fmla="*/ 6600330 h 6612610"/>
              <a:gd name="connsiteX11" fmla="*/ 7952 w 12199952"/>
              <a:gd name="connsiteY11" fmla="*/ 0 h 6612610"/>
              <a:gd name="connsiteX0" fmla="*/ 7952 w 12199952"/>
              <a:gd name="connsiteY0" fmla="*/ 0 h 6612610"/>
              <a:gd name="connsiteX1" fmla="*/ 12199952 w 12199952"/>
              <a:gd name="connsiteY1" fmla="*/ 0 h 6612610"/>
              <a:gd name="connsiteX2" fmla="*/ 12199952 w 12199952"/>
              <a:gd name="connsiteY2" fmla="*/ 6610662 h 6612610"/>
              <a:gd name="connsiteX3" fmla="*/ 11755668 w 12199952"/>
              <a:gd name="connsiteY3" fmla="*/ 6374969 h 6612610"/>
              <a:gd name="connsiteX4" fmla="*/ 5385864 w 12199952"/>
              <a:gd name="connsiteY4" fmla="*/ 6364637 h 6612610"/>
              <a:gd name="connsiteX5" fmla="*/ 5396196 w 12199952"/>
              <a:gd name="connsiteY5" fmla="*/ 6612610 h 6612610"/>
              <a:gd name="connsiteX6" fmla="*/ 3915644 w 12199952"/>
              <a:gd name="connsiteY6" fmla="*/ 6607878 h 6612610"/>
              <a:gd name="connsiteX7" fmla="*/ 3916616 w 12199952"/>
              <a:gd name="connsiteY7" fmla="*/ 6420897 h 6612610"/>
              <a:gd name="connsiteX8" fmla="*/ 766957 w 12199952"/>
              <a:gd name="connsiteY8" fmla="*/ 6427567 h 6612610"/>
              <a:gd name="connsiteX9" fmla="*/ 777070 w 12199952"/>
              <a:gd name="connsiteY9" fmla="*/ 6599267 h 6612610"/>
              <a:gd name="connsiteX10" fmla="*/ 0 w 12199952"/>
              <a:gd name="connsiteY10" fmla="*/ 6600330 h 6612610"/>
              <a:gd name="connsiteX11" fmla="*/ 7952 w 12199952"/>
              <a:gd name="connsiteY11" fmla="*/ 0 h 6612610"/>
              <a:gd name="connsiteX0" fmla="*/ 7952 w 12199952"/>
              <a:gd name="connsiteY0" fmla="*/ 0 h 6612610"/>
              <a:gd name="connsiteX1" fmla="*/ 12199952 w 12199952"/>
              <a:gd name="connsiteY1" fmla="*/ 0 h 6612610"/>
              <a:gd name="connsiteX2" fmla="*/ 12199952 w 12199952"/>
              <a:gd name="connsiteY2" fmla="*/ 6610662 h 6612610"/>
              <a:gd name="connsiteX3" fmla="*/ 11967477 w 12199952"/>
              <a:gd name="connsiteY3" fmla="*/ 6483458 h 6612610"/>
              <a:gd name="connsiteX4" fmla="*/ 11755668 w 12199952"/>
              <a:gd name="connsiteY4" fmla="*/ 6374969 h 6612610"/>
              <a:gd name="connsiteX5" fmla="*/ 5385864 w 12199952"/>
              <a:gd name="connsiteY5" fmla="*/ 6364637 h 6612610"/>
              <a:gd name="connsiteX6" fmla="*/ 5396196 w 12199952"/>
              <a:gd name="connsiteY6" fmla="*/ 6612610 h 6612610"/>
              <a:gd name="connsiteX7" fmla="*/ 3915644 w 12199952"/>
              <a:gd name="connsiteY7" fmla="*/ 6607878 h 6612610"/>
              <a:gd name="connsiteX8" fmla="*/ 3916616 w 12199952"/>
              <a:gd name="connsiteY8" fmla="*/ 6420897 h 6612610"/>
              <a:gd name="connsiteX9" fmla="*/ 766957 w 12199952"/>
              <a:gd name="connsiteY9" fmla="*/ 6427567 h 6612610"/>
              <a:gd name="connsiteX10" fmla="*/ 777070 w 12199952"/>
              <a:gd name="connsiteY10" fmla="*/ 6599267 h 6612610"/>
              <a:gd name="connsiteX11" fmla="*/ 0 w 12199952"/>
              <a:gd name="connsiteY11" fmla="*/ 6600330 h 6612610"/>
              <a:gd name="connsiteX12" fmla="*/ 7952 w 12199952"/>
              <a:gd name="connsiteY12" fmla="*/ 0 h 6612610"/>
              <a:gd name="connsiteX0" fmla="*/ 7952 w 12199952"/>
              <a:gd name="connsiteY0" fmla="*/ 0 h 6612610"/>
              <a:gd name="connsiteX1" fmla="*/ 12199952 w 12199952"/>
              <a:gd name="connsiteY1" fmla="*/ 0 h 6612610"/>
              <a:gd name="connsiteX2" fmla="*/ 12199952 w 12199952"/>
              <a:gd name="connsiteY2" fmla="*/ 6610662 h 6612610"/>
              <a:gd name="connsiteX3" fmla="*/ 11776332 w 12199952"/>
              <a:gd name="connsiteY3" fmla="*/ 6607445 h 6612610"/>
              <a:gd name="connsiteX4" fmla="*/ 11755668 w 12199952"/>
              <a:gd name="connsiteY4" fmla="*/ 6374969 h 6612610"/>
              <a:gd name="connsiteX5" fmla="*/ 5385864 w 12199952"/>
              <a:gd name="connsiteY5" fmla="*/ 6364637 h 6612610"/>
              <a:gd name="connsiteX6" fmla="*/ 5396196 w 12199952"/>
              <a:gd name="connsiteY6" fmla="*/ 6612610 h 6612610"/>
              <a:gd name="connsiteX7" fmla="*/ 3915644 w 12199952"/>
              <a:gd name="connsiteY7" fmla="*/ 6607878 h 6612610"/>
              <a:gd name="connsiteX8" fmla="*/ 3916616 w 12199952"/>
              <a:gd name="connsiteY8" fmla="*/ 6420897 h 6612610"/>
              <a:gd name="connsiteX9" fmla="*/ 766957 w 12199952"/>
              <a:gd name="connsiteY9" fmla="*/ 6427567 h 6612610"/>
              <a:gd name="connsiteX10" fmla="*/ 777070 w 12199952"/>
              <a:gd name="connsiteY10" fmla="*/ 6599267 h 6612610"/>
              <a:gd name="connsiteX11" fmla="*/ 0 w 12199952"/>
              <a:gd name="connsiteY11" fmla="*/ 6600330 h 6612610"/>
              <a:gd name="connsiteX12" fmla="*/ 7952 w 12199952"/>
              <a:gd name="connsiteY12" fmla="*/ 0 h 6612610"/>
              <a:gd name="connsiteX0" fmla="*/ 7952 w 12199952"/>
              <a:gd name="connsiteY0" fmla="*/ 0 h 6612610"/>
              <a:gd name="connsiteX1" fmla="*/ 12199952 w 12199952"/>
              <a:gd name="connsiteY1" fmla="*/ 0 h 6612610"/>
              <a:gd name="connsiteX2" fmla="*/ 12199952 w 12199952"/>
              <a:gd name="connsiteY2" fmla="*/ 6610662 h 6612610"/>
              <a:gd name="connsiteX3" fmla="*/ 11776332 w 12199952"/>
              <a:gd name="connsiteY3" fmla="*/ 6607445 h 6612610"/>
              <a:gd name="connsiteX4" fmla="*/ 11786665 w 12199952"/>
              <a:gd name="connsiteY4" fmla="*/ 6374969 h 6612610"/>
              <a:gd name="connsiteX5" fmla="*/ 5385864 w 12199952"/>
              <a:gd name="connsiteY5" fmla="*/ 6364637 h 6612610"/>
              <a:gd name="connsiteX6" fmla="*/ 5396196 w 12199952"/>
              <a:gd name="connsiteY6" fmla="*/ 6612610 h 6612610"/>
              <a:gd name="connsiteX7" fmla="*/ 3915644 w 12199952"/>
              <a:gd name="connsiteY7" fmla="*/ 6607878 h 6612610"/>
              <a:gd name="connsiteX8" fmla="*/ 3916616 w 12199952"/>
              <a:gd name="connsiteY8" fmla="*/ 6420897 h 6612610"/>
              <a:gd name="connsiteX9" fmla="*/ 766957 w 12199952"/>
              <a:gd name="connsiteY9" fmla="*/ 6427567 h 6612610"/>
              <a:gd name="connsiteX10" fmla="*/ 777070 w 12199952"/>
              <a:gd name="connsiteY10" fmla="*/ 6599267 h 6612610"/>
              <a:gd name="connsiteX11" fmla="*/ 0 w 12199952"/>
              <a:gd name="connsiteY11" fmla="*/ 6600330 h 6612610"/>
              <a:gd name="connsiteX12" fmla="*/ 7952 w 12199952"/>
              <a:gd name="connsiteY12" fmla="*/ 0 h 6612610"/>
              <a:gd name="connsiteX0" fmla="*/ 7952 w 12199952"/>
              <a:gd name="connsiteY0" fmla="*/ 0 h 6612610"/>
              <a:gd name="connsiteX1" fmla="*/ 12199952 w 12199952"/>
              <a:gd name="connsiteY1" fmla="*/ 0 h 6612610"/>
              <a:gd name="connsiteX2" fmla="*/ 12199952 w 12199952"/>
              <a:gd name="connsiteY2" fmla="*/ 6610662 h 6612610"/>
              <a:gd name="connsiteX3" fmla="*/ 11788005 w 12199952"/>
              <a:gd name="connsiteY3" fmla="*/ 6607445 h 6612610"/>
              <a:gd name="connsiteX4" fmla="*/ 11786665 w 12199952"/>
              <a:gd name="connsiteY4" fmla="*/ 6374969 h 6612610"/>
              <a:gd name="connsiteX5" fmla="*/ 5385864 w 12199952"/>
              <a:gd name="connsiteY5" fmla="*/ 6364637 h 6612610"/>
              <a:gd name="connsiteX6" fmla="*/ 5396196 w 12199952"/>
              <a:gd name="connsiteY6" fmla="*/ 6612610 h 6612610"/>
              <a:gd name="connsiteX7" fmla="*/ 3915644 w 12199952"/>
              <a:gd name="connsiteY7" fmla="*/ 6607878 h 6612610"/>
              <a:gd name="connsiteX8" fmla="*/ 3916616 w 12199952"/>
              <a:gd name="connsiteY8" fmla="*/ 6420897 h 6612610"/>
              <a:gd name="connsiteX9" fmla="*/ 766957 w 12199952"/>
              <a:gd name="connsiteY9" fmla="*/ 6427567 h 6612610"/>
              <a:gd name="connsiteX10" fmla="*/ 777070 w 12199952"/>
              <a:gd name="connsiteY10" fmla="*/ 6599267 h 6612610"/>
              <a:gd name="connsiteX11" fmla="*/ 0 w 12199952"/>
              <a:gd name="connsiteY11" fmla="*/ 6600330 h 6612610"/>
              <a:gd name="connsiteX12" fmla="*/ 7952 w 12199952"/>
              <a:gd name="connsiteY12" fmla="*/ 0 h 6612610"/>
              <a:gd name="connsiteX0" fmla="*/ 7952 w 12199952"/>
              <a:gd name="connsiteY0" fmla="*/ 0 h 6612610"/>
              <a:gd name="connsiteX1" fmla="*/ 12199952 w 12199952"/>
              <a:gd name="connsiteY1" fmla="*/ 0 h 6612610"/>
              <a:gd name="connsiteX2" fmla="*/ 12199952 w 12199952"/>
              <a:gd name="connsiteY2" fmla="*/ 6606771 h 6612610"/>
              <a:gd name="connsiteX3" fmla="*/ 11788005 w 12199952"/>
              <a:gd name="connsiteY3" fmla="*/ 6607445 h 6612610"/>
              <a:gd name="connsiteX4" fmla="*/ 11786665 w 12199952"/>
              <a:gd name="connsiteY4" fmla="*/ 6374969 h 6612610"/>
              <a:gd name="connsiteX5" fmla="*/ 5385864 w 12199952"/>
              <a:gd name="connsiteY5" fmla="*/ 6364637 h 6612610"/>
              <a:gd name="connsiteX6" fmla="*/ 5396196 w 12199952"/>
              <a:gd name="connsiteY6" fmla="*/ 6612610 h 6612610"/>
              <a:gd name="connsiteX7" fmla="*/ 3915644 w 12199952"/>
              <a:gd name="connsiteY7" fmla="*/ 6607878 h 6612610"/>
              <a:gd name="connsiteX8" fmla="*/ 3916616 w 12199952"/>
              <a:gd name="connsiteY8" fmla="*/ 6420897 h 6612610"/>
              <a:gd name="connsiteX9" fmla="*/ 766957 w 12199952"/>
              <a:gd name="connsiteY9" fmla="*/ 6427567 h 6612610"/>
              <a:gd name="connsiteX10" fmla="*/ 777070 w 12199952"/>
              <a:gd name="connsiteY10" fmla="*/ 6599267 h 6612610"/>
              <a:gd name="connsiteX11" fmla="*/ 0 w 12199952"/>
              <a:gd name="connsiteY11" fmla="*/ 6600330 h 6612610"/>
              <a:gd name="connsiteX12" fmla="*/ 7952 w 12199952"/>
              <a:gd name="connsiteY12" fmla="*/ 0 h 6612610"/>
              <a:gd name="connsiteX0" fmla="*/ 7952 w 12199952"/>
              <a:gd name="connsiteY0" fmla="*/ 0 h 6612610"/>
              <a:gd name="connsiteX1" fmla="*/ 12199952 w 12199952"/>
              <a:gd name="connsiteY1" fmla="*/ 0 h 6612610"/>
              <a:gd name="connsiteX2" fmla="*/ 12199952 w 12199952"/>
              <a:gd name="connsiteY2" fmla="*/ 6606771 h 6612610"/>
              <a:gd name="connsiteX3" fmla="*/ 11788005 w 12199952"/>
              <a:gd name="connsiteY3" fmla="*/ 6607445 h 6612610"/>
              <a:gd name="connsiteX4" fmla="*/ 11786665 w 12199952"/>
              <a:gd name="connsiteY4" fmla="*/ 6374969 h 6612610"/>
              <a:gd name="connsiteX5" fmla="*/ 5385864 w 12199952"/>
              <a:gd name="connsiteY5" fmla="*/ 6364637 h 6612610"/>
              <a:gd name="connsiteX6" fmla="*/ 5396196 w 12199952"/>
              <a:gd name="connsiteY6" fmla="*/ 6612610 h 6612610"/>
              <a:gd name="connsiteX7" fmla="*/ 3915644 w 12199952"/>
              <a:gd name="connsiteY7" fmla="*/ 6607878 h 6612610"/>
              <a:gd name="connsiteX8" fmla="*/ 3916616 w 12199952"/>
              <a:gd name="connsiteY8" fmla="*/ 6420897 h 6612610"/>
              <a:gd name="connsiteX9" fmla="*/ 766957 w 12199952"/>
              <a:gd name="connsiteY9" fmla="*/ 6427567 h 6612610"/>
              <a:gd name="connsiteX10" fmla="*/ 777070 w 12199952"/>
              <a:gd name="connsiteY10" fmla="*/ 6599267 h 6612610"/>
              <a:gd name="connsiteX11" fmla="*/ 0 w 12199952"/>
              <a:gd name="connsiteY11" fmla="*/ 6600330 h 6612610"/>
              <a:gd name="connsiteX12" fmla="*/ 7952 w 12199952"/>
              <a:gd name="connsiteY12" fmla="*/ 0 h 6612610"/>
              <a:gd name="connsiteX0" fmla="*/ 7952 w 12199952"/>
              <a:gd name="connsiteY0" fmla="*/ 0 h 6612610"/>
              <a:gd name="connsiteX1" fmla="*/ 12199952 w 12199952"/>
              <a:gd name="connsiteY1" fmla="*/ 0 h 6612610"/>
              <a:gd name="connsiteX2" fmla="*/ 12199952 w 12199952"/>
              <a:gd name="connsiteY2" fmla="*/ 6606771 h 6612610"/>
              <a:gd name="connsiteX3" fmla="*/ 11788005 w 12199952"/>
              <a:gd name="connsiteY3" fmla="*/ 6603553 h 6612610"/>
              <a:gd name="connsiteX4" fmla="*/ 11786665 w 12199952"/>
              <a:gd name="connsiteY4" fmla="*/ 6374969 h 6612610"/>
              <a:gd name="connsiteX5" fmla="*/ 5385864 w 12199952"/>
              <a:gd name="connsiteY5" fmla="*/ 6364637 h 6612610"/>
              <a:gd name="connsiteX6" fmla="*/ 5396196 w 12199952"/>
              <a:gd name="connsiteY6" fmla="*/ 6612610 h 6612610"/>
              <a:gd name="connsiteX7" fmla="*/ 3915644 w 12199952"/>
              <a:gd name="connsiteY7" fmla="*/ 6607878 h 6612610"/>
              <a:gd name="connsiteX8" fmla="*/ 3916616 w 12199952"/>
              <a:gd name="connsiteY8" fmla="*/ 6420897 h 6612610"/>
              <a:gd name="connsiteX9" fmla="*/ 766957 w 12199952"/>
              <a:gd name="connsiteY9" fmla="*/ 6427567 h 6612610"/>
              <a:gd name="connsiteX10" fmla="*/ 777070 w 12199952"/>
              <a:gd name="connsiteY10" fmla="*/ 6599267 h 6612610"/>
              <a:gd name="connsiteX11" fmla="*/ 0 w 12199952"/>
              <a:gd name="connsiteY11" fmla="*/ 6600330 h 6612610"/>
              <a:gd name="connsiteX12" fmla="*/ 7952 w 12199952"/>
              <a:gd name="connsiteY12" fmla="*/ 0 h 6612610"/>
              <a:gd name="connsiteX0" fmla="*/ 7952 w 12199952"/>
              <a:gd name="connsiteY0" fmla="*/ 0 h 6607878"/>
              <a:gd name="connsiteX1" fmla="*/ 12199952 w 12199952"/>
              <a:gd name="connsiteY1" fmla="*/ 0 h 6607878"/>
              <a:gd name="connsiteX2" fmla="*/ 12199952 w 12199952"/>
              <a:gd name="connsiteY2" fmla="*/ 6606771 h 6607878"/>
              <a:gd name="connsiteX3" fmla="*/ 11788005 w 12199952"/>
              <a:gd name="connsiteY3" fmla="*/ 6603553 h 6607878"/>
              <a:gd name="connsiteX4" fmla="*/ 11786665 w 12199952"/>
              <a:gd name="connsiteY4" fmla="*/ 6374969 h 6607878"/>
              <a:gd name="connsiteX5" fmla="*/ 5385864 w 12199952"/>
              <a:gd name="connsiteY5" fmla="*/ 6364637 h 6607878"/>
              <a:gd name="connsiteX6" fmla="*/ 5388414 w 12199952"/>
              <a:gd name="connsiteY6" fmla="*/ 6600936 h 6607878"/>
              <a:gd name="connsiteX7" fmla="*/ 3915644 w 12199952"/>
              <a:gd name="connsiteY7" fmla="*/ 6607878 h 6607878"/>
              <a:gd name="connsiteX8" fmla="*/ 3916616 w 12199952"/>
              <a:gd name="connsiteY8" fmla="*/ 6420897 h 6607878"/>
              <a:gd name="connsiteX9" fmla="*/ 766957 w 12199952"/>
              <a:gd name="connsiteY9" fmla="*/ 6427567 h 6607878"/>
              <a:gd name="connsiteX10" fmla="*/ 777070 w 12199952"/>
              <a:gd name="connsiteY10" fmla="*/ 6599267 h 6607878"/>
              <a:gd name="connsiteX11" fmla="*/ 0 w 12199952"/>
              <a:gd name="connsiteY11" fmla="*/ 6600330 h 6607878"/>
              <a:gd name="connsiteX12" fmla="*/ 7952 w 12199952"/>
              <a:gd name="connsiteY12" fmla="*/ 0 h 6607878"/>
              <a:gd name="connsiteX0" fmla="*/ 7952 w 12199952"/>
              <a:gd name="connsiteY0" fmla="*/ 0 h 6607878"/>
              <a:gd name="connsiteX1" fmla="*/ 12199952 w 12199952"/>
              <a:gd name="connsiteY1" fmla="*/ 0 h 6607878"/>
              <a:gd name="connsiteX2" fmla="*/ 12199952 w 12199952"/>
              <a:gd name="connsiteY2" fmla="*/ 6606771 h 6607878"/>
              <a:gd name="connsiteX3" fmla="*/ 11788005 w 12199952"/>
              <a:gd name="connsiteY3" fmla="*/ 6603553 h 6607878"/>
              <a:gd name="connsiteX4" fmla="*/ 11786665 w 12199952"/>
              <a:gd name="connsiteY4" fmla="*/ 6374969 h 6607878"/>
              <a:gd name="connsiteX5" fmla="*/ 5381973 w 12199952"/>
              <a:gd name="connsiteY5" fmla="*/ 6376310 h 6607878"/>
              <a:gd name="connsiteX6" fmla="*/ 5388414 w 12199952"/>
              <a:gd name="connsiteY6" fmla="*/ 6600936 h 6607878"/>
              <a:gd name="connsiteX7" fmla="*/ 3915644 w 12199952"/>
              <a:gd name="connsiteY7" fmla="*/ 6607878 h 6607878"/>
              <a:gd name="connsiteX8" fmla="*/ 3916616 w 12199952"/>
              <a:gd name="connsiteY8" fmla="*/ 6420897 h 6607878"/>
              <a:gd name="connsiteX9" fmla="*/ 766957 w 12199952"/>
              <a:gd name="connsiteY9" fmla="*/ 6427567 h 6607878"/>
              <a:gd name="connsiteX10" fmla="*/ 777070 w 12199952"/>
              <a:gd name="connsiteY10" fmla="*/ 6599267 h 6607878"/>
              <a:gd name="connsiteX11" fmla="*/ 0 w 12199952"/>
              <a:gd name="connsiteY11" fmla="*/ 6600330 h 6607878"/>
              <a:gd name="connsiteX12" fmla="*/ 7952 w 12199952"/>
              <a:gd name="connsiteY12" fmla="*/ 0 h 6607878"/>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66957 w 12199952"/>
              <a:gd name="connsiteY9" fmla="*/ 6427567 h 6606771"/>
              <a:gd name="connsiteX10" fmla="*/ 777070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78630 w 12199952"/>
              <a:gd name="connsiteY9" fmla="*/ 6427567 h 6606771"/>
              <a:gd name="connsiteX10" fmla="*/ 777070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78630 w 12199952"/>
              <a:gd name="connsiteY9" fmla="*/ 6427567 h 6606771"/>
              <a:gd name="connsiteX10" fmla="*/ 777070 w 12199952"/>
              <a:gd name="connsiteY10" fmla="*/ 6603158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78630 w 12199952"/>
              <a:gd name="connsiteY9" fmla="*/ 6427567 h 6606771"/>
              <a:gd name="connsiteX10" fmla="*/ 788743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78630 w 12199952"/>
              <a:gd name="connsiteY9" fmla="*/ 6427567 h 6606771"/>
              <a:gd name="connsiteX10" fmla="*/ 777069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78630 w 12199952"/>
              <a:gd name="connsiteY9" fmla="*/ 6415893 h 6606771"/>
              <a:gd name="connsiteX10" fmla="*/ 777069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35828 w 12199952"/>
              <a:gd name="connsiteY9" fmla="*/ 6419784 h 6606771"/>
              <a:gd name="connsiteX10" fmla="*/ 777069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74739 w 12199952"/>
              <a:gd name="connsiteY9" fmla="*/ 6419784 h 6606771"/>
              <a:gd name="connsiteX10" fmla="*/ 777069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74739 w 12199952"/>
              <a:gd name="connsiteY9" fmla="*/ 6423675 h 6606771"/>
              <a:gd name="connsiteX10" fmla="*/ 777069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65662 w 12199952"/>
              <a:gd name="connsiteY7" fmla="*/ 6600095 h 6606771"/>
              <a:gd name="connsiteX8" fmla="*/ 3916616 w 12199952"/>
              <a:gd name="connsiteY8" fmla="*/ 6420897 h 6606771"/>
              <a:gd name="connsiteX9" fmla="*/ 774739 w 12199952"/>
              <a:gd name="connsiteY9" fmla="*/ 6423675 h 6606771"/>
              <a:gd name="connsiteX10" fmla="*/ 777069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65662 w 12199952"/>
              <a:gd name="connsiteY7" fmla="*/ 6600095 h 6606771"/>
              <a:gd name="connsiteX8" fmla="*/ 4073778 w 12199952"/>
              <a:gd name="connsiteY8" fmla="*/ 6420897 h 6606771"/>
              <a:gd name="connsiteX9" fmla="*/ 774739 w 12199952"/>
              <a:gd name="connsiteY9" fmla="*/ 6423675 h 6606771"/>
              <a:gd name="connsiteX10" fmla="*/ 777069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65662 w 12199952"/>
              <a:gd name="connsiteY7" fmla="*/ 6600095 h 6606771"/>
              <a:gd name="connsiteX8" fmla="*/ 4073778 w 12199952"/>
              <a:gd name="connsiteY8" fmla="*/ 6420897 h 6606771"/>
              <a:gd name="connsiteX9" fmla="*/ 774739 w 12199952"/>
              <a:gd name="connsiteY9" fmla="*/ 6423675 h 6606771"/>
              <a:gd name="connsiteX10" fmla="*/ 759898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65662 w 12199952"/>
              <a:gd name="connsiteY7" fmla="*/ 6600095 h 6606771"/>
              <a:gd name="connsiteX8" fmla="*/ 4073778 w 12199952"/>
              <a:gd name="connsiteY8" fmla="*/ 6420897 h 6606771"/>
              <a:gd name="connsiteX9" fmla="*/ 753275 w 12199952"/>
              <a:gd name="connsiteY9" fmla="*/ 6423675 h 6606771"/>
              <a:gd name="connsiteX10" fmla="*/ 759898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65662 w 12199952"/>
              <a:gd name="connsiteY7" fmla="*/ 6600095 h 6606771"/>
              <a:gd name="connsiteX8" fmla="*/ 4073778 w 12199952"/>
              <a:gd name="connsiteY8" fmla="*/ 6420897 h 6606771"/>
              <a:gd name="connsiteX9" fmla="*/ 766154 w 12199952"/>
              <a:gd name="connsiteY9" fmla="*/ 6427968 h 6606771"/>
              <a:gd name="connsiteX10" fmla="*/ 759898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65662 w 12199952"/>
              <a:gd name="connsiteY7" fmla="*/ 6600095 h 6606771"/>
              <a:gd name="connsiteX8" fmla="*/ 4039434 w 12199952"/>
              <a:gd name="connsiteY8" fmla="*/ 6420897 h 6606771"/>
              <a:gd name="connsiteX9" fmla="*/ 766154 w 12199952"/>
              <a:gd name="connsiteY9" fmla="*/ 6427968 h 6606771"/>
              <a:gd name="connsiteX10" fmla="*/ 759898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39904 w 12199952"/>
              <a:gd name="connsiteY7" fmla="*/ 6604388 h 6606771"/>
              <a:gd name="connsiteX8" fmla="*/ 4039434 w 12199952"/>
              <a:gd name="connsiteY8" fmla="*/ 6420897 h 6606771"/>
              <a:gd name="connsiteX9" fmla="*/ 766154 w 12199952"/>
              <a:gd name="connsiteY9" fmla="*/ 6427968 h 6606771"/>
              <a:gd name="connsiteX10" fmla="*/ 759898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52783 w 12199952"/>
              <a:gd name="connsiteY7" fmla="*/ 6604388 h 6606771"/>
              <a:gd name="connsiteX8" fmla="*/ 4039434 w 12199952"/>
              <a:gd name="connsiteY8" fmla="*/ 6420897 h 6606771"/>
              <a:gd name="connsiteX9" fmla="*/ 766154 w 12199952"/>
              <a:gd name="connsiteY9" fmla="*/ 6427968 h 6606771"/>
              <a:gd name="connsiteX10" fmla="*/ 759898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52783 w 12199952"/>
              <a:gd name="connsiteY7" fmla="*/ 6604388 h 6606771"/>
              <a:gd name="connsiteX8" fmla="*/ 4039434 w 12199952"/>
              <a:gd name="connsiteY8" fmla="*/ 6420897 h 6606771"/>
              <a:gd name="connsiteX9" fmla="*/ 766154 w 12199952"/>
              <a:gd name="connsiteY9" fmla="*/ 6427968 h 6606771"/>
              <a:gd name="connsiteX10" fmla="*/ 768484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8681"/>
              <a:gd name="connsiteX1" fmla="*/ 12199952 w 12199952"/>
              <a:gd name="connsiteY1" fmla="*/ 0 h 6608681"/>
              <a:gd name="connsiteX2" fmla="*/ 12199952 w 12199952"/>
              <a:gd name="connsiteY2" fmla="*/ 6606771 h 6608681"/>
              <a:gd name="connsiteX3" fmla="*/ 11788005 w 12199952"/>
              <a:gd name="connsiteY3" fmla="*/ 6603553 h 6608681"/>
              <a:gd name="connsiteX4" fmla="*/ 11786665 w 12199952"/>
              <a:gd name="connsiteY4" fmla="*/ 6374969 h 6608681"/>
              <a:gd name="connsiteX5" fmla="*/ 5381973 w 12199952"/>
              <a:gd name="connsiteY5" fmla="*/ 6376310 h 6608681"/>
              <a:gd name="connsiteX6" fmla="*/ 5388414 w 12199952"/>
              <a:gd name="connsiteY6" fmla="*/ 6600936 h 6608681"/>
              <a:gd name="connsiteX7" fmla="*/ 4039904 w 12199952"/>
              <a:gd name="connsiteY7" fmla="*/ 6608681 h 6608681"/>
              <a:gd name="connsiteX8" fmla="*/ 4039434 w 12199952"/>
              <a:gd name="connsiteY8" fmla="*/ 6420897 h 6608681"/>
              <a:gd name="connsiteX9" fmla="*/ 766154 w 12199952"/>
              <a:gd name="connsiteY9" fmla="*/ 6427968 h 6608681"/>
              <a:gd name="connsiteX10" fmla="*/ 768484 w 12199952"/>
              <a:gd name="connsiteY10" fmla="*/ 6603560 h 6608681"/>
              <a:gd name="connsiteX11" fmla="*/ 0 w 12199952"/>
              <a:gd name="connsiteY11" fmla="*/ 6600330 h 6608681"/>
              <a:gd name="connsiteX12" fmla="*/ 7952 w 12199952"/>
              <a:gd name="connsiteY12" fmla="*/ 0 h 660868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39904 w 12199952"/>
              <a:gd name="connsiteY7" fmla="*/ 6595802 h 6606771"/>
              <a:gd name="connsiteX8" fmla="*/ 4039434 w 12199952"/>
              <a:gd name="connsiteY8" fmla="*/ 6420897 h 6606771"/>
              <a:gd name="connsiteX9" fmla="*/ 766154 w 12199952"/>
              <a:gd name="connsiteY9" fmla="*/ 6427968 h 6606771"/>
              <a:gd name="connsiteX10" fmla="*/ 768484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6266 w 12199952"/>
              <a:gd name="connsiteY5" fmla="*/ 6376310 h 6606771"/>
              <a:gd name="connsiteX6" fmla="*/ 5388414 w 12199952"/>
              <a:gd name="connsiteY6" fmla="*/ 6600936 h 6606771"/>
              <a:gd name="connsiteX7" fmla="*/ 4039904 w 12199952"/>
              <a:gd name="connsiteY7" fmla="*/ 6595802 h 6606771"/>
              <a:gd name="connsiteX8" fmla="*/ 4039434 w 12199952"/>
              <a:gd name="connsiteY8" fmla="*/ 6420897 h 6606771"/>
              <a:gd name="connsiteX9" fmla="*/ 766154 w 12199952"/>
              <a:gd name="connsiteY9" fmla="*/ 6427968 h 6606771"/>
              <a:gd name="connsiteX10" fmla="*/ 768484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599260 h 6606771"/>
              <a:gd name="connsiteX4" fmla="*/ 11786665 w 12199952"/>
              <a:gd name="connsiteY4" fmla="*/ 6374969 h 6606771"/>
              <a:gd name="connsiteX5" fmla="*/ 5386266 w 12199952"/>
              <a:gd name="connsiteY5" fmla="*/ 6376310 h 6606771"/>
              <a:gd name="connsiteX6" fmla="*/ 5388414 w 12199952"/>
              <a:gd name="connsiteY6" fmla="*/ 6600936 h 6606771"/>
              <a:gd name="connsiteX7" fmla="*/ 4039904 w 12199952"/>
              <a:gd name="connsiteY7" fmla="*/ 6595802 h 6606771"/>
              <a:gd name="connsiteX8" fmla="*/ 4039434 w 12199952"/>
              <a:gd name="connsiteY8" fmla="*/ 6420897 h 6606771"/>
              <a:gd name="connsiteX9" fmla="*/ 766154 w 12199952"/>
              <a:gd name="connsiteY9" fmla="*/ 6427968 h 6606771"/>
              <a:gd name="connsiteX10" fmla="*/ 768484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3560"/>
              <a:gd name="connsiteX1" fmla="*/ 12199952 w 12199952"/>
              <a:gd name="connsiteY1" fmla="*/ 0 h 6603560"/>
              <a:gd name="connsiteX2" fmla="*/ 12199952 w 12199952"/>
              <a:gd name="connsiteY2" fmla="*/ 6598185 h 6603560"/>
              <a:gd name="connsiteX3" fmla="*/ 11788005 w 12199952"/>
              <a:gd name="connsiteY3" fmla="*/ 6599260 h 6603560"/>
              <a:gd name="connsiteX4" fmla="*/ 11786665 w 12199952"/>
              <a:gd name="connsiteY4" fmla="*/ 6374969 h 6603560"/>
              <a:gd name="connsiteX5" fmla="*/ 5386266 w 12199952"/>
              <a:gd name="connsiteY5" fmla="*/ 6376310 h 6603560"/>
              <a:gd name="connsiteX6" fmla="*/ 5388414 w 12199952"/>
              <a:gd name="connsiteY6" fmla="*/ 6600936 h 6603560"/>
              <a:gd name="connsiteX7" fmla="*/ 4039904 w 12199952"/>
              <a:gd name="connsiteY7" fmla="*/ 6595802 h 6603560"/>
              <a:gd name="connsiteX8" fmla="*/ 4039434 w 12199952"/>
              <a:gd name="connsiteY8" fmla="*/ 6420897 h 6603560"/>
              <a:gd name="connsiteX9" fmla="*/ 766154 w 12199952"/>
              <a:gd name="connsiteY9" fmla="*/ 6427968 h 6603560"/>
              <a:gd name="connsiteX10" fmla="*/ 768484 w 12199952"/>
              <a:gd name="connsiteY10" fmla="*/ 6603560 h 6603560"/>
              <a:gd name="connsiteX11" fmla="*/ 0 w 12199952"/>
              <a:gd name="connsiteY11" fmla="*/ 6600330 h 6603560"/>
              <a:gd name="connsiteX12" fmla="*/ 7952 w 12199952"/>
              <a:gd name="connsiteY12" fmla="*/ 0 h 6603560"/>
              <a:gd name="connsiteX0" fmla="*/ 7952 w 12199952"/>
              <a:gd name="connsiteY0" fmla="*/ 0 h 6603560"/>
              <a:gd name="connsiteX1" fmla="*/ 12199952 w 12199952"/>
              <a:gd name="connsiteY1" fmla="*/ 0 h 6603560"/>
              <a:gd name="connsiteX2" fmla="*/ 12199952 w 12199952"/>
              <a:gd name="connsiteY2" fmla="*/ 6598185 h 6603560"/>
              <a:gd name="connsiteX3" fmla="*/ 11788005 w 12199952"/>
              <a:gd name="connsiteY3" fmla="*/ 6599260 h 6603560"/>
              <a:gd name="connsiteX4" fmla="*/ 11786665 w 12199952"/>
              <a:gd name="connsiteY4" fmla="*/ 6374969 h 6603560"/>
              <a:gd name="connsiteX5" fmla="*/ 5386266 w 12199952"/>
              <a:gd name="connsiteY5" fmla="*/ 6376310 h 6603560"/>
              <a:gd name="connsiteX6" fmla="*/ 5392707 w 12199952"/>
              <a:gd name="connsiteY6" fmla="*/ 6596643 h 6603560"/>
              <a:gd name="connsiteX7" fmla="*/ 4039904 w 12199952"/>
              <a:gd name="connsiteY7" fmla="*/ 6595802 h 6603560"/>
              <a:gd name="connsiteX8" fmla="*/ 4039434 w 12199952"/>
              <a:gd name="connsiteY8" fmla="*/ 6420897 h 6603560"/>
              <a:gd name="connsiteX9" fmla="*/ 766154 w 12199952"/>
              <a:gd name="connsiteY9" fmla="*/ 6427968 h 6603560"/>
              <a:gd name="connsiteX10" fmla="*/ 768484 w 12199952"/>
              <a:gd name="connsiteY10" fmla="*/ 6603560 h 6603560"/>
              <a:gd name="connsiteX11" fmla="*/ 0 w 12199952"/>
              <a:gd name="connsiteY11" fmla="*/ 6600330 h 6603560"/>
              <a:gd name="connsiteX12" fmla="*/ 7952 w 12199952"/>
              <a:gd name="connsiteY12" fmla="*/ 0 h 6603560"/>
              <a:gd name="connsiteX0" fmla="*/ 7952 w 12199952"/>
              <a:gd name="connsiteY0" fmla="*/ 0 h 6600330"/>
              <a:gd name="connsiteX1" fmla="*/ 12199952 w 12199952"/>
              <a:gd name="connsiteY1" fmla="*/ 0 h 6600330"/>
              <a:gd name="connsiteX2" fmla="*/ 12199952 w 12199952"/>
              <a:gd name="connsiteY2" fmla="*/ 6598185 h 6600330"/>
              <a:gd name="connsiteX3" fmla="*/ 11788005 w 12199952"/>
              <a:gd name="connsiteY3" fmla="*/ 6599260 h 6600330"/>
              <a:gd name="connsiteX4" fmla="*/ 11786665 w 12199952"/>
              <a:gd name="connsiteY4" fmla="*/ 6374969 h 6600330"/>
              <a:gd name="connsiteX5" fmla="*/ 5386266 w 12199952"/>
              <a:gd name="connsiteY5" fmla="*/ 6376310 h 6600330"/>
              <a:gd name="connsiteX6" fmla="*/ 5392707 w 12199952"/>
              <a:gd name="connsiteY6" fmla="*/ 6596643 h 6600330"/>
              <a:gd name="connsiteX7" fmla="*/ 4039904 w 12199952"/>
              <a:gd name="connsiteY7" fmla="*/ 6595802 h 6600330"/>
              <a:gd name="connsiteX8" fmla="*/ 4039434 w 12199952"/>
              <a:gd name="connsiteY8" fmla="*/ 6420897 h 6600330"/>
              <a:gd name="connsiteX9" fmla="*/ 766154 w 12199952"/>
              <a:gd name="connsiteY9" fmla="*/ 6427968 h 6600330"/>
              <a:gd name="connsiteX10" fmla="*/ 755606 w 12199952"/>
              <a:gd name="connsiteY10" fmla="*/ 6590681 h 6600330"/>
              <a:gd name="connsiteX11" fmla="*/ 0 w 12199952"/>
              <a:gd name="connsiteY11" fmla="*/ 6600330 h 6600330"/>
              <a:gd name="connsiteX12" fmla="*/ 7952 w 12199952"/>
              <a:gd name="connsiteY12" fmla="*/ 0 h 6600330"/>
              <a:gd name="connsiteX0" fmla="*/ 7952 w 12199952"/>
              <a:gd name="connsiteY0" fmla="*/ 0 h 6600330"/>
              <a:gd name="connsiteX1" fmla="*/ 12199952 w 12199952"/>
              <a:gd name="connsiteY1" fmla="*/ 0 h 6600330"/>
              <a:gd name="connsiteX2" fmla="*/ 12199952 w 12199952"/>
              <a:gd name="connsiteY2" fmla="*/ 6598185 h 6600330"/>
              <a:gd name="connsiteX3" fmla="*/ 11788005 w 12199952"/>
              <a:gd name="connsiteY3" fmla="*/ 6599260 h 6600330"/>
              <a:gd name="connsiteX4" fmla="*/ 11786665 w 12199952"/>
              <a:gd name="connsiteY4" fmla="*/ 6374969 h 6600330"/>
              <a:gd name="connsiteX5" fmla="*/ 5386266 w 12199952"/>
              <a:gd name="connsiteY5" fmla="*/ 6376310 h 6600330"/>
              <a:gd name="connsiteX6" fmla="*/ 5392707 w 12199952"/>
              <a:gd name="connsiteY6" fmla="*/ 6596643 h 6600330"/>
              <a:gd name="connsiteX7" fmla="*/ 4039904 w 12199952"/>
              <a:gd name="connsiteY7" fmla="*/ 6595802 h 6600330"/>
              <a:gd name="connsiteX8" fmla="*/ 4039434 w 12199952"/>
              <a:gd name="connsiteY8" fmla="*/ 6420897 h 6600330"/>
              <a:gd name="connsiteX9" fmla="*/ 766154 w 12199952"/>
              <a:gd name="connsiteY9" fmla="*/ 6427968 h 6600330"/>
              <a:gd name="connsiteX10" fmla="*/ 768485 w 12199952"/>
              <a:gd name="connsiteY10" fmla="*/ 6594974 h 6600330"/>
              <a:gd name="connsiteX11" fmla="*/ 0 w 12199952"/>
              <a:gd name="connsiteY11" fmla="*/ 6600330 h 6600330"/>
              <a:gd name="connsiteX12" fmla="*/ 7952 w 12199952"/>
              <a:gd name="connsiteY12" fmla="*/ 0 h 6600330"/>
              <a:gd name="connsiteX0" fmla="*/ 7952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5386266 w 12199952"/>
              <a:gd name="connsiteY5" fmla="*/ 6376310 h 6599260"/>
              <a:gd name="connsiteX6" fmla="*/ 5392707 w 12199952"/>
              <a:gd name="connsiteY6" fmla="*/ 6596643 h 6599260"/>
              <a:gd name="connsiteX7" fmla="*/ 4039904 w 12199952"/>
              <a:gd name="connsiteY7" fmla="*/ 6595802 h 6599260"/>
              <a:gd name="connsiteX8" fmla="*/ 4039434 w 12199952"/>
              <a:gd name="connsiteY8" fmla="*/ 6420897 h 6599260"/>
              <a:gd name="connsiteX9" fmla="*/ 766154 w 12199952"/>
              <a:gd name="connsiteY9" fmla="*/ 6427968 h 6599260"/>
              <a:gd name="connsiteX10" fmla="*/ 768485 w 12199952"/>
              <a:gd name="connsiteY10" fmla="*/ 6594974 h 6599260"/>
              <a:gd name="connsiteX11" fmla="*/ 0 w 12199952"/>
              <a:gd name="connsiteY11" fmla="*/ 6590805 h 6599260"/>
              <a:gd name="connsiteX12" fmla="*/ 7952 w 12199952"/>
              <a:gd name="connsiteY12" fmla="*/ 0 h 6599260"/>
              <a:gd name="connsiteX0" fmla="*/ 7952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5386266 w 12199952"/>
              <a:gd name="connsiteY5" fmla="*/ 6376310 h 6599260"/>
              <a:gd name="connsiteX6" fmla="*/ 5392707 w 12199952"/>
              <a:gd name="connsiteY6" fmla="*/ 6596643 h 6599260"/>
              <a:gd name="connsiteX7" fmla="*/ 4039904 w 12199952"/>
              <a:gd name="connsiteY7" fmla="*/ 6595802 h 6599260"/>
              <a:gd name="connsiteX8" fmla="*/ 4039434 w 12199952"/>
              <a:gd name="connsiteY8" fmla="*/ 6420897 h 6599260"/>
              <a:gd name="connsiteX9" fmla="*/ 766154 w 12199952"/>
              <a:gd name="connsiteY9" fmla="*/ 6427968 h 6599260"/>
              <a:gd name="connsiteX10" fmla="*/ 758960 w 12199952"/>
              <a:gd name="connsiteY10" fmla="*/ 6598149 h 6599260"/>
              <a:gd name="connsiteX11" fmla="*/ 0 w 12199952"/>
              <a:gd name="connsiteY11" fmla="*/ 6590805 h 6599260"/>
              <a:gd name="connsiteX12" fmla="*/ 7952 w 12199952"/>
              <a:gd name="connsiteY12" fmla="*/ 0 h 6599260"/>
              <a:gd name="connsiteX0" fmla="*/ 7952 w 12199952"/>
              <a:gd name="connsiteY0" fmla="*/ 0 h 6601324"/>
              <a:gd name="connsiteX1" fmla="*/ 12199952 w 12199952"/>
              <a:gd name="connsiteY1" fmla="*/ 0 h 6601324"/>
              <a:gd name="connsiteX2" fmla="*/ 12199952 w 12199952"/>
              <a:gd name="connsiteY2" fmla="*/ 6598185 h 6601324"/>
              <a:gd name="connsiteX3" fmla="*/ 11788005 w 12199952"/>
              <a:gd name="connsiteY3" fmla="*/ 6599260 h 6601324"/>
              <a:gd name="connsiteX4" fmla="*/ 11786665 w 12199952"/>
              <a:gd name="connsiteY4" fmla="*/ 6374969 h 6601324"/>
              <a:gd name="connsiteX5" fmla="*/ 5386266 w 12199952"/>
              <a:gd name="connsiteY5" fmla="*/ 6376310 h 6601324"/>
              <a:gd name="connsiteX6" fmla="*/ 5392707 w 12199952"/>
              <a:gd name="connsiteY6" fmla="*/ 6596643 h 6601324"/>
              <a:gd name="connsiteX7" fmla="*/ 4039904 w 12199952"/>
              <a:gd name="connsiteY7" fmla="*/ 6595802 h 6601324"/>
              <a:gd name="connsiteX8" fmla="*/ 4039434 w 12199952"/>
              <a:gd name="connsiteY8" fmla="*/ 6420897 h 6601324"/>
              <a:gd name="connsiteX9" fmla="*/ 766154 w 12199952"/>
              <a:gd name="connsiteY9" fmla="*/ 6427968 h 6601324"/>
              <a:gd name="connsiteX10" fmla="*/ 768485 w 12199952"/>
              <a:gd name="connsiteY10" fmla="*/ 6601324 h 6601324"/>
              <a:gd name="connsiteX11" fmla="*/ 0 w 12199952"/>
              <a:gd name="connsiteY11" fmla="*/ 6590805 h 6601324"/>
              <a:gd name="connsiteX12" fmla="*/ 7952 w 12199952"/>
              <a:gd name="connsiteY12" fmla="*/ 0 h 6601324"/>
              <a:gd name="connsiteX0" fmla="*/ 7952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5386266 w 12199952"/>
              <a:gd name="connsiteY5" fmla="*/ 6376310 h 6599260"/>
              <a:gd name="connsiteX6" fmla="*/ 5392707 w 12199952"/>
              <a:gd name="connsiteY6" fmla="*/ 6596643 h 6599260"/>
              <a:gd name="connsiteX7" fmla="*/ 4039904 w 12199952"/>
              <a:gd name="connsiteY7" fmla="*/ 6595802 h 6599260"/>
              <a:gd name="connsiteX8" fmla="*/ 4039434 w 12199952"/>
              <a:gd name="connsiteY8" fmla="*/ 6420897 h 6599260"/>
              <a:gd name="connsiteX9" fmla="*/ 766154 w 12199952"/>
              <a:gd name="connsiteY9" fmla="*/ 6427968 h 6599260"/>
              <a:gd name="connsiteX10" fmla="*/ 762135 w 12199952"/>
              <a:gd name="connsiteY10" fmla="*/ 6594974 h 6599260"/>
              <a:gd name="connsiteX11" fmla="*/ 0 w 12199952"/>
              <a:gd name="connsiteY11" fmla="*/ 6590805 h 6599260"/>
              <a:gd name="connsiteX12" fmla="*/ 7952 w 12199952"/>
              <a:gd name="connsiteY12" fmla="*/ 0 h 6599260"/>
              <a:gd name="connsiteX0" fmla="*/ 7952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5386266 w 12199952"/>
              <a:gd name="connsiteY5" fmla="*/ 6376310 h 6599260"/>
              <a:gd name="connsiteX6" fmla="*/ 5386357 w 12199952"/>
              <a:gd name="connsiteY6" fmla="*/ 6596643 h 6599260"/>
              <a:gd name="connsiteX7" fmla="*/ 4039904 w 12199952"/>
              <a:gd name="connsiteY7" fmla="*/ 6595802 h 6599260"/>
              <a:gd name="connsiteX8" fmla="*/ 4039434 w 12199952"/>
              <a:gd name="connsiteY8" fmla="*/ 6420897 h 6599260"/>
              <a:gd name="connsiteX9" fmla="*/ 766154 w 12199952"/>
              <a:gd name="connsiteY9" fmla="*/ 6427968 h 6599260"/>
              <a:gd name="connsiteX10" fmla="*/ 762135 w 12199952"/>
              <a:gd name="connsiteY10" fmla="*/ 6594974 h 6599260"/>
              <a:gd name="connsiteX11" fmla="*/ 0 w 12199952"/>
              <a:gd name="connsiteY11" fmla="*/ 6590805 h 6599260"/>
              <a:gd name="connsiteX12" fmla="*/ 7952 w 12199952"/>
              <a:gd name="connsiteY12" fmla="*/ 0 h 6599260"/>
              <a:gd name="connsiteX0" fmla="*/ 7952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5386266 w 12199952"/>
              <a:gd name="connsiteY5" fmla="*/ 6398535 h 6599260"/>
              <a:gd name="connsiteX6" fmla="*/ 5386357 w 12199952"/>
              <a:gd name="connsiteY6" fmla="*/ 6596643 h 6599260"/>
              <a:gd name="connsiteX7" fmla="*/ 4039904 w 12199952"/>
              <a:gd name="connsiteY7" fmla="*/ 6595802 h 6599260"/>
              <a:gd name="connsiteX8" fmla="*/ 4039434 w 12199952"/>
              <a:gd name="connsiteY8" fmla="*/ 6420897 h 6599260"/>
              <a:gd name="connsiteX9" fmla="*/ 766154 w 12199952"/>
              <a:gd name="connsiteY9" fmla="*/ 6427968 h 6599260"/>
              <a:gd name="connsiteX10" fmla="*/ 762135 w 12199952"/>
              <a:gd name="connsiteY10" fmla="*/ 6594974 h 6599260"/>
              <a:gd name="connsiteX11" fmla="*/ 0 w 12199952"/>
              <a:gd name="connsiteY11" fmla="*/ 6590805 h 6599260"/>
              <a:gd name="connsiteX12" fmla="*/ 7952 w 12199952"/>
              <a:gd name="connsiteY12" fmla="*/ 0 h 6599260"/>
              <a:gd name="connsiteX0" fmla="*/ 7952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5386266 w 12199952"/>
              <a:gd name="connsiteY5" fmla="*/ 6398535 h 6599260"/>
              <a:gd name="connsiteX6" fmla="*/ 5386357 w 12199952"/>
              <a:gd name="connsiteY6" fmla="*/ 6596643 h 6599260"/>
              <a:gd name="connsiteX7" fmla="*/ 4039904 w 12199952"/>
              <a:gd name="connsiteY7" fmla="*/ 6595802 h 6599260"/>
              <a:gd name="connsiteX8" fmla="*/ 4039434 w 12199952"/>
              <a:gd name="connsiteY8" fmla="*/ 6420897 h 6599260"/>
              <a:gd name="connsiteX9" fmla="*/ 762135 w 12199952"/>
              <a:gd name="connsiteY9" fmla="*/ 6594974 h 6599260"/>
              <a:gd name="connsiteX10" fmla="*/ 0 w 12199952"/>
              <a:gd name="connsiteY10" fmla="*/ 6590805 h 6599260"/>
              <a:gd name="connsiteX11" fmla="*/ 7952 w 12199952"/>
              <a:gd name="connsiteY11" fmla="*/ 0 h 6599260"/>
              <a:gd name="connsiteX0" fmla="*/ 7952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5386266 w 12199952"/>
              <a:gd name="connsiteY5" fmla="*/ 6398535 h 6599260"/>
              <a:gd name="connsiteX6" fmla="*/ 5386357 w 12199952"/>
              <a:gd name="connsiteY6" fmla="*/ 6596643 h 6599260"/>
              <a:gd name="connsiteX7" fmla="*/ 4039904 w 12199952"/>
              <a:gd name="connsiteY7" fmla="*/ 6595802 h 6599260"/>
              <a:gd name="connsiteX8" fmla="*/ 762135 w 12199952"/>
              <a:gd name="connsiteY8" fmla="*/ 6594974 h 6599260"/>
              <a:gd name="connsiteX9" fmla="*/ 0 w 12199952"/>
              <a:gd name="connsiteY9" fmla="*/ 6590805 h 6599260"/>
              <a:gd name="connsiteX10" fmla="*/ 7952 w 12199952"/>
              <a:gd name="connsiteY10" fmla="*/ 0 h 6599260"/>
              <a:gd name="connsiteX0" fmla="*/ 7952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5386266 w 12199952"/>
              <a:gd name="connsiteY5" fmla="*/ 6398535 h 6599260"/>
              <a:gd name="connsiteX6" fmla="*/ 5386357 w 12199952"/>
              <a:gd name="connsiteY6" fmla="*/ 6596643 h 6599260"/>
              <a:gd name="connsiteX7" fmla="*/ 762135 w 12199952"/>
              <a:gd name="connsiteY7" fmla="*/ 6594974 h 6599260"/>
              <a:gd name="connsiteX8" fmla="*/ 0 w 12199952"/>
              <a:gd name="connsiteY8" fmla="*/ 6590805 h 6599260"/>
              <a:gd name="connsiteX9" fmla="*/ 7952 w 12199952"/>
              <a:gd name="connsiteY9" fmla="*/ 0 h 6599260"/>
              <a:gd name="connsiteX0" fmla="*/ 7952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5386266 w 12199952"/>
              <a:gd name="connsiteY5" fmla="*/ 6398535 h 6599260"/>
              <a:gd name="connsiteX6" fmla="*/ 5386357 w 12199952"/>
              <a:gd name="connsiteY6" fmla="*/ 6596643 h 6599260"/>
              <a:gd name="connsiteX7" fmla="*/ 0 w 12199952"/>
              <a:gd name="connsiteY7" fmla="*/ 6590805 h 6599260"/>
              <a:gd name="connsiteX8" fmla="*/ 7952 w 12199952"/>
              <a:gd name="connsiteY8" fmla="*/ 0 h 6599260"/>
              <a:gd name="connsiteX0" fmla="*/ 7952 w 12199952"/>
              <a:gd name="connsiteY0" fmla="*/ 0 h 7026385"/>
              <a:gd name="connsiteX1" fmla="*/ 12199952 w 12199952"/>
              <a:gd name="connsiteY1" fmla="*/ 0 h 7026385"/>
              <a:gd name="connsiteX2" fmla="*/ 12199952 w 12199952"/>
              <a:gd name="connsiteY2" fmla="*/ 6598185 h 7026385"/>
              <a:gd name="connsiteX3" fmla="*/ 11788005 w 12199952"/>
              <a:gd name="connsiteY3" fmla="*/ 6599260 h 7026385"/>
              <a:gd name="connsiteX4" fmla="*/ 11786665 w 12199952"/>
              <a:gd name="connsiteY4" fmla="*/ 6374969 h 7026385"/>
              <a:gd name="connsiteX5" fmla="*/ 5386266 w 12199952"/>
              <a:gd name="connsiteY5" fmla="*/ 6398535 h 7026385"/>
              <a:gd name="connsiteX6" fmla="*/ 0 w 12199952"/>
              <a:gd name="connsiteY6" fmla="*/ 6590805 h 7026385"/>
              <a:gd name="connsiteX7" fmla="*/ 7952 w 12199952"/>
              <a:gd name="connsiteY7" fmla="*/ 0 h 7026385"/>
              <a:gd name="connsiteX0" fmla="*/ 7952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0 w 12199952"/>
              <a:gd name="connsiteY5" fmla="*/ 6590805 h 6599260"/>
              <a:gd name="connsiteX6" fmla="*/ 7952 w 12199952"/>
              <a:gd name="connsiteY6" fmla="*/ 0 h 6599260"/>
              <a:gd name="connsiteX0" fmla="*/ 7952 w 12199952"/>
              <a:gd name="connsiteY0" fmla="*/ 0 h 7081565"/>
              <a:gd name="connsiteX1" fmla="*/ 12199952 w 12199952"/>
              <a:gd name="connsiteY1" fmla="*/ 0 h 7081565"/>
              <a:gd name="connsiteX2" fmla="*/ 12199952 w 12199952"/>
              <a:gd name="connsiteY2" fmla="*/ 6598185 h 7081565"/>
              <a:gd name="connsiteX3" fmla="*/ 11788005 w 12199952"/>
              <a:gd name="connsiteY3" fmla="*/ 6599260 h 7081565"/>
              <a:gd name="connsiteX4" fmla="*/ 0 w 12199952"/>
              <a:gd name="connsiteY4" fmla="*/ 6590805 h 7081565"/>
              <a:gd name="connsiteX5" fmla="*/ 7952 w 12199952"/>
              <a:gd name="connsiteY5" fmla="*/ 0 h 7081565"/>
              <a:gd name="connsiteX0" fmla="*/ 7952 w 12199952"/>
              <a:gd name="connsiteY0" fmla="*/ 0 h 6598185"/>
              <a:gd name="connsiteX1" fmla="*/ 12199952 w 12199952"/>
              <a:gd name="connsiteY1" fmla="*/ 0 h 6598185"/>
              <a:gd name="connsiteX2" fmla="*/ 12199952 w 12199952"/>
              <a:gd name="connsiteY2" fmla="*/ 6598185 h 6598185"/>
              <a:gd name="connsiteX3" fmla="*/ 0 w 12199952"/>
              <a:gd name="connsiteY3" fmla="*/ 6590805 h 6598185"/>
              <a:gd name="connsiteX4" fmla="*/ 7952 w 12199952"/>
              <a:gd name="connsiteY4" fmla="*/ 0 h 6598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952" h="6598185">
                <a:moveTo>
                  <a:pt x="7952" y="0"/>
                </a:moveTo>
                <a:lnTo>
                  <a:pt x="12199952" y="0"/>
                </a:lnTo>
                <a:lnTo>
                  <a:pt x="12199952" y="6598185"/>
                </a:lnTo>
                <a:lnTo>
                  <a:pt x="0" y="6590805"/>
                </a:lnTo>
                <a:cubicBezTo>
                  <a:pt x="2651" y="4387251"/>
                  <a:pt x="5301" y="2203554"/>
                  <a:pt x="7952" y="0"/>
                </a:cubicBezTo>
                <a:close/>
              </a:path>
            </a:pathLst>
          </a:custGeom>
        </p:spPr>
        <p:txBody>
          <a:bodyPr/>
          <a:lstStyle/>
          <a:p>
            <a:r>
              <a:rPr lang="de-DE" dirty="0"/>
              <a:t>    </a:t>
            </a:r>
          </a:p>
        </p:txBody>
      </p:sp>
      <p:cxnSp>
        <p:nvCxnSpPr>
          <p:cNvPr id="9" name="Gerade Verbindung 8">
            <a:extLst>
              <a:ext uri="{FF2B5EF4-FFF2-40B4-BE49-F238E27FC236}">
                <a16:creationId xmlns:a16="http://schemas.microsoft.com/office/drawing/2014/main" id="{B7D905C8-F04F-D42D-01C6-82AF127CD835}"/>
              </a:ext>
            </a:extLst>
          </p:cNvPr>
          <p:cNvCxnSpPr>
            <a:cxnSpLocks/>
          </p:cNvCxnSpPr>
          <p:nvPr userDrawn="1"/>
        </p:nvCxnSpPr>
        <p:spPr>
          <a:xfrm>
            <a:off x="794795" y="833133"/>
            <a:ext cx="949124"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platzhalter 18">
            <a:extLst>
              <a:ext uri="{FF2B5EF4-FFF2-40B4-BE49-F238E27FC236}">
                <a16:creationId xmlns:a16="http://schemas.microsoft.com/office/drawing/2014/main" id="{3F58A1C8-AD4D-A00D-FDAC-1334D6D50F58}"/>
              </a:ext>
            </a:extLst>
          </p:cNvPr>
          <p:cNvSpPr>
            <a:spLocks noGrp="1"/>
          </p:cNvSpPr>
          <p:nvPr>
            <p:ph type="body" sz="quarter" idx="18" hasCustomPrompt="1"/>
          </p:nvPr>
        </p:nvSpPr>
        <p:spPr>
          <a:xfrm>
            <a:off x="811935" y="1170876"/>
            <a:ext cx="6757394" cy="4899723"/>
          </a:xfrm>
          <a:prstGeom prst="rect">
            <a:avLst/>
          </a:prstGeom>
        </p:spPr>
        <p:txBody>
          <a:bodyPr lIns="0" tIns="0" rIns="0" bIns="0"/>
          <a:lstStyle>
            <a:lvl1pPr marL="0" indent="0">
              <a:spcBef>
                <a:spcPts val="0"/>
              </a:spcBef>
              <a:spcAft>
                <a:spcPts val="2400"/>
              </a:spcAft>
              <a:buFontTx/>
              <a:buNone/>
              <a:defRPr sz="2000" b="1" i="0" cap="all" baseline="0">
                <a:solidFill>
                  <a:schemeClr val="bg1"/>
                </a:solidFill>
                <a:latin typeface="Arial Black" panose="020B0604020202020204" pitchFamily="34" charset="0"/>
                <a:cs typeface="Arial Black" panose="020B0604020202020204" pitchFamily="34" charset="0"/>
              </a:defRPr>
            </a:lvl1pPr>
            <a:lvl2pPr marL="0" indent="0">
              <a:lnSpc>
                <a:spcPts val="2400"/>
              </a:lnSpc>
              <a:spcBef>
                <a:spcPts val="0"/>
              </a:spcBef>
              <a:spcAft>
                <a:spcPts val="800"/>
              </a:spcAft>
              <a:buFont typeface="Systemschrift Normal"/>
              <a:buChar char="_"/>
              <a:defRPr sz="2000" b="0" i="0">
                <a:solidFill>
                  <a:schemeClr val="bg1"/>
                </a:solidFill>
                <a:latin typeface="Arial" panose="020B0604020202020204" pitchFamily="34" charset="0"/>
                <a:cs typeface="Arial" panose="020B0604020202020204" pitchFamily="34" charset="0"/>
              </a:defRPr>
            </a:lvl2pPr>
          </a:lstStyle>
          <a:p>
            <a:pPr lvl="0"/>
            <a:r>
              <a:rPr lang="de-DE" dirty="0"/>
              <a:t>MASTERTEXTFORMAT BEARBEITEN</a:t>
            </a:r>
          </a:p>
          <a:p>
            <a:pPr lvl="1"/>
            <a:r>
              <a:rPr lang="de-DE" dirty="0"/>
              <a:t>Zweite Ebene</a:t>
            </a:r>
          </a:p>
        </p:txBody>
      </p:sp>
      <p:sp>
        <p:nvSpPr>
          <p:cNvPr id="2" name="Textplatzhalter 24">
            <a:extLst>
              <a:ext uri="{FF2B5EF4-FFF2-40B4-BE49-F238E27FC236}">
                <a16:creationId xmlns:a16="http://schemas.microsoft.com/office/drawing/2014/main" id="{99927318-858F-A188-25FB-16BD1DB5BD1C}"/>
              </a:ext>
            </a:extLst>
          </p:cNvPr>
          <p:cNvSpPr>
            <a:spLocks noGrp="1"/>
          </p:cNvSpPr>
          <p:nvPr>
            <p:ph type="body" sz="quarter" idx="15" hasCustomPrompt="1"/>
          </p:nvPr>
        </p:nvSpPr>
        <p:spPr>
          <a:xfrm>
            <a:off x="703783" y="392601"/>
            <a:ext cx="6528289" cy="477054"/>
          </a:xfrm>
          <a:prstGeom prst="rect">
            <a:avLst/>
          </a:prstGeom>
        </p:spPr>
        <p:txBody>
          <a:bodyPr/>
          <a:lstStyle>
            <a:lvl1pPr marL="1062000" indent="0">
              <a:spcBef>
                <a:spcPts val="0"/>
              </a:spcBef>
              <a:buFontTx/>
              <a:buNone/>
              <a:defRPr sz="3200" b="1" i="0" cap="all" baseline="0">
                <a:solidFill>
                  <a:schemeClr val="bg1"/>
                </a:solidFill>
                <a:latin typeface="Arial Black" panose="020B0604020202020204" pitchFamily="34" charset="0"/>
                <a:cs typeface="Arial Black" panose="020B0604020202020204" pitchFamily="34" charset="0"/>
              </a:defRPr>
            </a:lvl1pPr>
          </a:lstStyle>
          <a:p>
            <a:pPr marL="1062000" marR="0" lvl="0" indent="0" algn="l" defTabSz="914400" rtl="0" eaLnBrk="1" fontAlgn="auto" latinLnBrk="0" hangingPunct="1">
              <a:lnSpc>
                <a:spcPct val="90000"/>
              </a:lnSpc>
              <a:spcBef>
                <a:spcPts val="0"/>
              </a:spcBef>
              <a:spcAft>
                <a:spcPts val="0"/>
              </a:spcAft>
              <a:buClrTx/>
              <a:buSzTx/>
              <a:buFontTx/>
              <a:buNone/>
              <a:tabLst/>
              <a:defRPr/>
            </a:pPr>
            <a:r>
              <a:rPr lang="de-DE" dirty="0"/>
              <a:t>FOLIENTITEL</a:t>
            </a:r>
            <a:endParaRPr lang="de-DE" dirty="0">
              <a:solidFill>
                <a:srgbClr val="8080BD"/>
              </a:solidFill>
              <a:effectLst/>
              <a:latin typeface="Arial Black" panose="020B0604020202020204" pitchFamily="34" charset="0"/>
            </a:endParaRPr>
          </a:p>
        </p:txBody>
      </p:sp>
      <p:sp>
        <p:nvSpPr>
          <p:cNvPr id="7" name="Fußzeilenplatzhalter 2">
            <a:extLst>
              <a:ext uri="{FF2B5EF4-FFF2-40B4-BE49-F238E27FC236}">
                <a16:creationId xmlns:a16="http://schemas.microsoft.com/office/drawing/2014/main" id="{AB65F899-8B5D-0BCC-3EEF-54EDF542E2AC}"/>
              </a:ext>
            </a:extLst>
          </p:cNvPr>
          <p:cNvSpPr>
            <a:spLocks noGrp="1"/>
          </p:cNvSpPr>
          <p:nvPr>
            <p:ph type="ftr" sz="quarter" idx="20"/>
          </p:nvPr>
        </p:nvSpPr>
        <p:spPr>
          <a:xfrm>
            <a:off x="3251497" y="6410896"/>
            <a:ext cx="6480000" cy="360000"/>
          </a:xfrm>
          <a:prstGeom prst="rect">
            <a:avLst/>
          </a:prstGeom>
        </p:spPr>
        <p:txBody>
          <a:bodyPr/>
          <a:lstStyle/>
          <a:p>
            <a:r>
              <a:rPr lang="de-DE" smtClean="0"/>
              <a:t>Information zu den Elektronischen Begleitinformationen Städtebauförderung </a:t>
            </a:r>
            <a:endParaRPr lang="de-DE" dirty="0"/>
          </a:p>
        </p:txBody>
      </p:sp>
    </p:spTree>
    <p:extLst>
      <p:ext uri="{BB962C8B-B14F-4D97-AF65-F5344CB8AC3E}">
        <p14:creationId xmlns:p14="http://schemas.microsoft.com/office/powerpoint/2010/main" val="4173050908"/>
      </p:ext>
    </p:extLst>
  </p:cSld>
  <p:clrMapOvr>
    <a:masterClrMapping/>
  </p:clrMapOvr>
  <p:transition spd="slow">
    <p:wipe dir="u"/>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itBild_unten">
    <p:spTree>
      <p:nvGrpSpPr>
        <p:cNvPr id="1" name=""/>
        <p:cNvGrpSpPr/>
        <p:nvPr/>
      </p:nvGrpSpPr>
      <p:grpSpPr>
        <a:xfrm>
          <a:off x="0" y="0"/>
          <a:ext cx="0" cy="0"/>
          <a:chOff x="0" y="0"/>
          <a:chExt cx="0" cy="0"/>
        </a:xfrm>
      </p:grpSpPr>
      <p:cxnSp>
        <p:nvCxnSpPr>
          <p:cNvPr id="9" name="Gerade Verbindung 8">
            <a:extLst>
              <a:ext uri="{FF2B5EF4-FFF2-40B4-BE49-F238E27FC236}">
                <a16:creationId xmlns:a16="http://schemas.microsoft.com/office/drawing/2014/main" id="{B7D905C8-F04F-D42D-01C6-82AF127CD835}"/>
              </a:ext>
            </a:extLst>
          </p:cNvPr>
          <p:cNvCxnSpPr>
            <a:cxnSpLocks/>
          </p:cNvCxnSpPr>
          <p:nvPr userDrawn="1"/>
        </p:nvCxnSpPr>
        <p:spPr>
          <a:xfrm>
            <a:off x="794795" y="833133"/>
            <a:ext cx="949124" cy="0"/>
          </a:xfrm>
          <a:prstGeom prst="line">
            <a:avLst/>
          </a:prstGeom>
          <a:ln w="31750">
            <a:solidFill>
              <a:srgbClr val="A61637"/>
            </a:solidFill>
          </a:ln>
        </p:spPr>
        <p:style>
          <a:lnRef idx="1">
            <a:schemeClr val="accent1"/>
          </a:lnRef>
          <a:fillRef idx="0">
            <a:schemeClr val="accent1"/>
          </a:fillRef>
          <a:effectRef idx="0">
            <a:schemeClr val="accent1"/>
          </a:effectRef>
          <a:fontRef idx="minor">
            <a:schemeClr val="tx1"/>
          </a:fontRef>
        </p:style>
      </p:cxnSp>
      <p:sp>
        <p:nvSpPr>
          <p:cNvPr id="19" name="Textplatzhalter 18">
            <a:extLst>
              <a:ext uri="{FF2B5EF4-FFF2-40B4-BE49-F238E27FC236}">
                <a16:creationId xmlns:a16="http://schemas.microsoft.com/office/drawing/2014/main" id="{3F58A1C8-AD4D-A00D-FDAC-1334D6D50F58}"/>
              </a:ext>
            </a:extLst>
          </p:cNvPr>
          <p:cNvSpPr>
            <a:spLocks noGrp="1"/>
          </p:cNvSpPr>
          <p:nvPr>
            <p:ph type="body" sz="quarter" idx="18" hasCustomPrompt="1"/>
          </p:nvPr>
        </p:nvSpPr>
        <p:spPr>
          <a:xfrm>
            <a:off x="762573" y="1170877"/>
            <a:ext cx="5107875" cy="2258124"/>
          </a:xfrm>
          <a:prstGeom prst="rect">
            <a:avLst/>
          </a:prstGeom>
        </p:spPr>
        <p:txBody>
          <a:bodyPr lIns="0" tIns="0" rIns="0" bIns="0"/>
          <a:lstStyle>
            <a:lvl1pPr marL="0" indent="0">
              <a:spcBef>
                <a:spcPts val="0"/>
              </a:spcBef>
              <a:spcAft>
                <a:spcPts val="800"/>
              </a:spcAft>
              <a:buFontTx/>
              <a:buNone/>
              <a:defRPr sz="2000" b="1" i="0" cap="all" baseline="0">
                <a:latin typeface="Arial Black" panose="020B0604020202020204" pitchFamily="34" charset="0"/>
                <a:cs typeface="Arial Black" panose="020B0604020202020204" pitchFamily="34" charset="0"/>
              </a:defRPr>
            </a:lvl1pPr>
            <a:lvl2pPr marL="0" indent="0">
              <a:lnSpc>
                <a:spcPts val="2400"/>
              </a:lnSpc>
              <a:spcBef>
                <a:spcPts val="0"/>
              </a:spcBef>
              <a:spcAft>
                <a:spcPts val="800"/>
              </a:spcAft>
              <a:buFont typeface="Systemschrift Normal"/>
              <a:buChar char="_"/>
              <a:defRPr sz="2000" b="0" i="0">
                <a:latin typeface="Arial" panose="020B0604020202020204" pitchFamily="34" charset="0"/>
                <a:cs typeface="Arial" panose="020B0604020202020204" pitchFamily="34" charset="0"/>
              </a:defRPr>
            </a:lvl2pPr>
          </a:lstStyle>
          <a:p>
            <a:pPr lvl="0"/>
            <a:r>
              <a:rPr lang="de-DE" dirty="0"/>
              <a:t>MASTERTEXTFORMAT BEARBEITEN</a:t>
            </a:r>
          </a:p>
          <a:p>
            <a:pPr lvl="1"/>
            <a:r>
              <a:rPr lang="de-DE" dirty="0"/>
              <a:t>Zweite Ebene</a:t>
            </a:r>
            <a:br>
              <a:rPr lang="de-DE" dirty="0"/>
            </a:br>
            <a:r>
              <a:rPr lang="de-DE" dirty="0"/>
              <a:t>	zweite Zeile</a:t>
            </a:r>
          </a:p>
          <a:p>
            <a:pPr marL="0" marR="0" lvl="1" indent="0" algn="l" defTabSz="914400" rtl="0" eaLnBrk="1" fontAlgn="auto" latinLnBrk="0" hangingPunct="1">
              <a:lnSpc>
                <a:spcPts val="2400"/>
              </a:lnSpc>
              <a:spcBef>
                <a:spcPts val="0"/>
              </a:spcBef>
              <a:spcAft>
                <a:spcPts val="0"/>
              </a:spcAft>
              <a:buClrTx/>
              <a:buSzTx/>
              <a:buFont typeface="Systemschrift Normal"/>
              <a:buChar char="_"/>
              <a:tabLst/>
              <a:defRPr/>
            </a:pPr>
            <a:r>
              <a:rPr lang="de-DE" dirty="0"/>
              <a:t>Zweite Ebene</a:t>
            </a:r>
          </a:p>
          <a:p>
            <a:pPr lvl="1"/>
            <a:endParaRPr lang="de-DE" dirty="0"/>
          </a:p>
        </p:txBody>
      </p:sp>
      <p:sp>
        <p:nvSpPr>
          <p:cNvPr id="2" name="Textplatzhalter 24">
            <a:extLst>
              <a:ext uri="{FF2B5EF4-FFF2-40B4-BE49-F238E27FC236}">
                <a16:creationId xmlns:a16="http://schemas.microsoft.com/office/drawing/2014/main" id="{5378F54E-AAF6-E319-065B-03FDA2D287EE}"/>
              </a:ext>
            </a:extLst>
          </p:cNvPr>
          <p:cNvSpPr>
            <a:spLocks noGrp="1"/>
          </p:cNvSpPr>
          <p:nvPr>
            <p:ph type="body" sz="quarter" idx="15" hasCustomPrompt="1"/>
          </p:nvPr>
        </p:nvSpPr>
        <p:spPr>
          <a:xfrm>
            <a:off x="703783" y="392601"/>
            <a:ext cx="6528289" cy="477054"/>
          </a:xfrm>
          <a:prstGeom prst="rect">
            <a:avLst/>
          </a:prstGeom>
        </p:spPr>
        <p:txBody>
          <a:bodyPr/>
          <a:lstStyle>
            <a:lvl1pPr marL="1062000" indent="0">
              <a:spcBef>
                <a:spcPts val="0"/>
              </a:spcBef>
              <a:buFontTx/>
              <a:buNone/>
              <a:defRPr sz="3200" b="1" i="0" cap="all" baseline="0">
                <a:solidFill>
                  <a:srgbClr val="A61637"/>
                </a:solidFill>
                <a:latin typeface="Arial Black" panose="020B0604020202020204" pitchFamily="34" charset="0"/>
                <a:cs typeface="Arial Black" panose="020B0604020202020204" pitchFamily="34" charset="0"/>
              </a:defRPr>
            </a:lvl1pPr>
          </a:lstStyle>
          <a:p>
            <a:pPr marL="1062000" marR="0" lvl="0" indent="0" algn="l" defTabSz="914400" rtl="0" eaLnBrk="1" fontAlgn="auto" latinLnBrk="0" hangingPunct="1">
              <a:lnSpc>
                <a:spcPct val="90000"/>
              </a:lnSpc>
              <a:spcBef>
                <a:spcPts val="0"/>
              </a:spcBef>
              <a:spcAft>
                <a:spcPts val="0"/>
              </a:spcAft>
              <a:buClrTx/>
              <a:buSzTx/>
              <a:buFontTx/>
              <a:buNone/>
              <a:tabLst/>
              <a:defRPr/>
            </a:pPr>
            <a:r>
              <a:rPr lang="de-DE" dirty="0"/>
              <a:t>TITEL</a:t>
            </a:r>
          </a:p>
        </p:txBody>
      </p:sp>
      <p:sp>
        <p:nvSpPr>
          <p:cNvPr id="5" name="Textplatzhalter 18">
            <a:extLst>
              <a:ext uri="{FF2B5EF4-FFF2-40B4-BE49-F238E27FC236}">
                <a16:creationId xmlns:a16="http://schemas.microsoft.com/office/drawing/2014/main" id="{5AE8F765-F1CA-A3B4-B264-5EC13A8C572B}"/>
              </a:ext>
            </a:extLst>
          </p:cNvPr>
          <p:cNvSpPr>
            <a:spLocks noGrp="1"/>
          </p:cNvSpPr>
          <p:nvPr>
            <p:ph type="body" sz="quarter" idx="19" hasCustomPrompt="1"/>
          </p:nvPr>
        </p:nvSpPr>
        <p:spPr>
          <a:xfrm>
            <a:off x="6096000" y="1165116"/>
            <a:ext cx="5696607" cy="2258124"/>
          </a:xfrm>
          <a:prstGeom prst="rect">
            <a:avLst/>
          </a:prstGeom>
        </p:spPr>
        <p:txBody>
          <a:bodyPr lIns="0" tIns="0" rIns="0" bIns="0"/>
          <a:lstStyle>
            <a:lvl1pPr marL="0" indent="0">
              <a:spcBef>
                <a:spcPts val="0"/>
              </a:spcBef>
              <a:spcAft>
                <a:spcPts val="800"/>
              </a:spcAft>
              <a:buFontTx/>
              <a:buNone/>
              <a:defRPr sz="2000" b="1" i="0" cap="all" baseline="0">
                <a:latin typeface="Arial Black" panose="020B0604020202020204" pitchFamily="34" charset="0"/>
                <a:cs typeface="Arial Black" panose="020B0604020202020204" pitchFamily="34" charset="0"/>
              </a:defRPr>
            </a:lvl1pPr>
            <a:lvl2pPr marL="0" indent="0">
              <a:lnSpc>
                <a:spcPts val="2400"/>
              </a:lnSpc>
              <a:spcBef>
                <a:spcPts val="0"/>
              </a:spcBef>
              <a:spcAft>
                <a:spcPts val="800"/>
              </a:spcAft>
              <a:buFont typeface="Systemschrift Normal"/>
              <a:buChar char="_"/>
              <a:defRPr sz="2000" b="0" i="0">
                <a:latin typeface="Arial" panose="020B0604020202020204" pitchFamily="34" charset="0"/>
                <a:cs typeface="Arial" panose="020B0604020202020204" pitchFamily="34" charset="0"/>
              </a:defRPr>
            </a:lvl2pPr>
          </a:lstStyle>
          <a:p>
            <a:pPr lvl="0"/>
            <a:r>
              <a:rPr lang="de-DE" dirty="0"/>
              <a:t>MASTERTEXTFORMAT BEARBEITEN</a:t>
            </a:r>
          </a:p>
          <a:p>
            <a:pPr lvl="1"/>
            <a:r>
              <a:rPr lang="de-DE" dirty="0"/>
              <a:t>Zweite Ebene</a:t>
            </a:r>
            <a:br>
              <a:rPr lang="de-DE" dirty="0"/>
            </a:br>
            <a:r>
              <a:rPr lang="de-DE" dirty="0"/>
              <a:t>	zweite Zeile</a:t>
            </a:r>
          </a:p>
          <a:p>
            <a:pPr marL="0" marR="0" lvl="1" indent="0" algn="l" defTabSz="914400" rtl="0" eaLnBrk="1" fontAlgn="auto" latinLnBrk="0" hangingPunct="1">
              <a:lnSpc>
                <a:spcPts val="2400"/>
              </a:lnSpc>
              <a:spcBef>
                <a:spcPts val="0"/>
              </a:spcBef>
              <a:spcAft>
                <a:spcPts val="0"/>
              </a:spcAft>
              <a:buClrTx/>
              <a:buSzTx/>
              <a:buFont typeface="Systemschrift Normal"/>
              <a:buChar char="_"/>
              <a:tabLst/>
              <a:defRPr/>
            </a:pPr>
            <a:r>
              <a:rPr lang="de-DE" dirty="0"/>
              <a:t>Zweite Ebene</a:t>
            </a:r>
          </a:p>
          <a:p>
            <a:pPr lvl="1"/>
            <a:endParaRPr lang="de-DE" dirty="0"/>
          </a:p>
        </p:txBody>
      </p:sp>
      <p:sp>
        <p:nvSpPr>
          <p:cNvPr id="3" name="Bildplatzhalter 13">
            <a:extLst>
              <a:ext uri="{FF2B5EF4-FFF2-40B4-BE49-F238E27FC236}">
                <a16:creationId xmlns:a16="http://schemas.microsoft.com/office/drawing/2014/main" id="{3B37C04A-ED50-C708-5377-23501D94FC5C}"/>
              </a:ext>
            </a:extLst>
          </p:cNvPr>
          <p:cNvSpPr>
            <a:spLocks noGrp="1"/>
          </p:cNvSpPr>
          <p:nvPr>
            <p:ph type="pic" sz="quarter" idx="17" hasCustomPrompt="1"/>
          </p:nvPr>
        </p:nvSpPr>
        <p:spPr>
          <a:xfrm>
            <a:off x="-7952" y="3441331"/>
            <a:ext cx="12216730" cy="2941181"/>
          </a:xfrm>
          <a:custGeom>
            <a:avLst/>
            <a:gdLst>
              <a:gd name="connsiteX0" fmla="*/ 0 w 12192000"/>
              <a:gd name="connsiteY0" fmla="*/ 0 h 6610662"/>
              <a:gd name="connsiteX1" fmla="*/ 12192000 w 12192000"/>
              <a:gd name="connsiteY1" fmla="*/ 0 h 6610662"/>
              <a:gd name="connsiteX2" fmla="*/ 12192000 w 12192000"/>
              <a:gd name="connsiteY2" fmla="*/ 6610662 h 6610662"/>
              <a:gd name="connsiteX3" fmla="*/ 0 w 12192000"/>
              <a:gd name="connsiteY3" fmla="*/ 6610662 h 6610662"/>
              <a:gd name="connsiteX4" fmla="*/ 0 w 12192000"/>
              <a:gd name="connsiteY4" fmla="*/ 0 h 6610662"/>
              <a:gd name="connsiteX0" fmla="*/ 0 w 12192000"/>
              <a:gd name="connsiteY0" fmla="*/ 0 h 6610662"/>
              <a:gd name="connsiteX1" fmla="*/ 12192000 w 12192000"/>
              <a:gd name="connsiteY1" fmla="*/ 0 h 6610662"/>
              <a:gd name="connsiteX2" fmla="*/ 12192000 w 12192000"/>
              <a:gd name="connsiteY2" fmla="*/ 6610662 h 6610662"/>
              <a:gd name="connsiteX3" fmla="*/ 756000 w 12192000"/>
              <a:gd name="connsiteY3" fmla="*/ 6609600 h 6610662"/>
              <a:gd name="connsiteX4" fmla="*/ 0 w 12192000"/>
              <a:gd name="connsiteY4" fmla="*/ 6610662 h 6610662"/>
              <a:gd name="connsiteX5" fmla="*/ 0 w 12192000"/>
              <a:gd name="connsiteY5" fmla="*/ 0 h 6610662"/>
              <a:gd name="connsiteX0" fmla="*/ 0 w 12192000"/>
              <a:gd name="connsiteY0" fmla="*/ 0 h 6610662"/>
              <a:gd name="connsiteX1" fmla="*/ 12192000 w 12192000"/>
              <a:gd name="connsiteY1" fmla="*/ 0 h 6610662"/>
              <a:gd name="connsiteX2" fmla="*/ 12192000 w 12192000"/>
              <a:gd name="connsiteY2" fmla="*/ 6610662 h 6610662"/>
              <a:gd name="connsiteX3" fmla="*/ 4154400 w 12192000"/>
              <a:gd name="connsiteY3" fmla="*/ 6609600 h 6610662"/>
              <a:gd name="connsiteX4" fmla="*/ 756000 w 12192000"/>
              <a:gd name="connsiteY4" fmla="*/ 6609600 h 6610662"/>
              <a:gd name="connsiteX5" fmla="*/ 0 w 12192000"/>
              <a:gd name="connsiteY5" fmla="*/ 6610662 h 6610662"/>
              <a:gd name="connsiteX6" fmla="*/ 0 w 12192000"/>
              <a:gd name="connsiteY6" fmla="*/ 0 h 6610662"/>
              <a:gd name="connsiteX0" fmla="*/ 0 w 12192000"/>
              <a:gd name="connsiteY0" fmla="*/ 0 h 6610662"/>
              <a:gd name="connsiteX1" fmla="*/ 12192000 w 12192000"/>
              <a:gd name="connsiteY1" fmla="*/ 0 h 6610662"/>
              <a:gd name="connsiteX2" fmla="*/ 12192000 w 12192000"/>
              <a:gd name="connsiteY2" fmla="*/ 6610662 h 6610662"/>
              <a:gd name="connsiteX3" fmla="*/ 4586400 w 12192000"/>
              <a:gd name="connsiteY3" fmla="*/ 6609600 h 6610662"/>
              <a:gd name="connsiteX4" fmla="*/ 4154400 w 12192000"/>
              <a:gd name="connsiteY4" fmla="*/ 6609600 h 6610662"/>
              <a:gd name="connsiteX5" fmla="*/ 756000 w 12192000"/>
              <a:gd name="connsiteY5" fmla="*/ 6609600 h 6610662"/>
              <a:gd name="connsiteX6" fmla="*/ 0 w 12192000"/>
              <a:gd name="connsiteY6" fmla="*/ 6610662 h 6610662"/>
              <a:gd name="connsiteX7" fmla="*/ 0 w 12192000"/>
              <a:gd name="connsiteY7" fmla="*/ 0 h 6610662"/>
              <a:gd name="connsiteX0" fmla="*/ 0 w 12192000"/>
              <a:gd name="connsiteY0" fmla="*/ 0 h 6610662"/>
              <a:gd name="connsiteX1" fmla="*/ 12192000 w 12192000"/>
              <a:gd name="connsiteY1" fmla="*/ 0 h 6610662"/>
              <a:gd name="connsiteX2" fmla="*/ 12192000 w 12192000"/>
              <a:gd name="connsiteY2" fmla="*/ 6610662 h 6610662"/>
              <a:gd name="connsiteX3" fmla="*/ 4708800 w 12192000"/>
              <a:gd name="connsiteY3" fmla="*/ 6609600 h 6610662"/>
              <a:gd name="connsiteX4" fmla="*/ 4586400 w 12192000"/>
              <a:gd name="connsiteY4" fmla="*/ 6609600 h 6610662"/>
              <a:gd name="connsiteX5" fmla="*/ 4154400 w 12192000"/>
              <a:gd name="connsiteY5" fmla="*/ 6609600 h 6610662"/>
              <a:gd name="connsiteX6" fmla="*/ 756000 w 12192000"/>
              <a:gd name="connsiteY6" fmla="*/ 6609600 h 6610662"/>
              <a:gd name="connsiteX7" fmla="*/ 0 w 12192000"/>
              <a:gd name="connsiteY7" fmla="*/ 6610662 h 6610662"/>
              <a:gd name="connsiteX8" fmla="*/ 0 w 12192000"/>
              <a:gd name="connsiteY8" fmla="*/ 0 h 6610662"/>
              <a:gd name="connsiteX0" fmla="*/ 0 w 12192000"/>
              <a:gd name="connsiteY0" fmla="*/ 0 h 6610662"/>
              <a:gd name="connsiteX1" fmla="*/ 12192000 w 12192000"/>
              <a:gd name="connsiteY1" fmla="*/ 0 h 6610662"/>
              <a:gd name="connsiteX2" fmla="*/ 12192000 w 12192000"/>
              <a:gd name="connsiteY2" fmla="*/ 6610662 h 6610662"/>
              <a:gd name="connsiteX3" fmla="*/ 4708800 w 12192000"/>
              <a:gd name="connsiteY3" fmla="*/ 6609600 h 6610662"/>
              <a:gd name="connsiteX4" fmla="*/ 4586400 w 12192000"/>
              <a:gd name="connsiteY4" fmla="*/ 6609600 h 6610662"/>
              <a:gd name="connsiteX5" fmla="*/ 727200 w 12192000"/>
              <a:gd name="connsiteY5" fmla="*/ 6422400 h 6610662"/>
              <a:gd name="connsiteX6" fmla="*/ 756000 w 12192000"/>
              <a:gd name="connsiteY6" fmla="*/ 6609600 h 6610662"/>
              <a:gd name="connsiteX7" fmla="*/ 0 w 12192000"/>
              <a:gd name="connsiteY7" fmla="*/ 6610662 h 6610662"/>
              <a:gd name="connsiteX8" fmla="*/ 0 w 12192000"/>
              <a:gd name="connsiteY8" fmla="*/ 0 h 6610662"/>
              <a:gd name="connsiteX0" fmla="*/ 0 w 12192000"/>
              <a:gd name="connsiteY0" fmla="*/ 0 h 6610662"/>
              <a:gd name="connsiteX1" fmla="*/ 12192000 w 12192000"/>
              <a:gd name="connsiteY1" fmla="*/ 0 h 6610662"/>
              <a:gd name="connsiteX2" fmla="*/ 12192000 w 12192000"/>
              <a:gd name="connsiteY2" fmla="*/ 6610662 h 6610662"/>
              <a:gd name="connsiteX3" fmla="*/ 4708800 w 12192000"/>
              <a:gd name="connsiteY3" fmla="*/ 6609600 h 6610662"/>
              <a:gd name="connsiteX4" fmla="*/ 3888000 w 12192000"/>
              <a:gd name="connsiteY4" fmla="*/ 6436800 h 6610662"/>
              <a:gd name="connsiteX5" fmla="*/ 727200 w 12192000"/>
              <a:gd name="connsiteY5" fmla="*/ 6422400 h 6610662"/>
              <a:gd name="connsiteX6" fmla="*/ 756000 w 12192000"/>
              <a:gd name="connsiteY6" fmla="*/ 6609600 h 6610662"/>
              <a:gd name="connsiteX7" fmla="*/ 0 w 12192000"/>
              <a:gd name="connsiteY7" fmla="*/ 6610662 h 6610662"/>
              <a:gd name="connsiteX8" fmla="*/ 0 w 12192000"/>
              <a:gd name="connsiteY8" fmla="*/ 0 h 6610662"/>
              <a:gd name="connsiteX0" fmla="*/ 0 w 12192000"/>
              <a:gd name="connsiteY0" fmla="*/ 0 h 6652800"/>
              <a:gd name="connsiteX1" fmla="*/ 12192000 w 12192000"/>
              <a:gd name="connsiteY1" fmla="*/ 0 h 6652800"/>
              <a:gd name="connsiteX2" fmla="*/ 12192000 w 12192000"/>
              <a:gd name="connsiteY2" fmla="*/ 6610662 h 6652800"/>
              <a:gd name="connsiteX3" fmla="*/ 3924000 w 12192000"/>
              <a:gd name="connsiteY3" fmla="*/ 6652800 h 6652800"/>
              <a:gd name="connsiteX4" fmla="*/ 3888000 w 12192000"/>
              <a:gd name="connsiteY4" fmla="*/ 6436800 h 6652800"/>
              <a:gd name="connsiteX5" fmla="*/ 727200 w 12192000"/>
              <a:gd name="connsiteY5" fmla="*/ 6422400 h 6652800"/>
              <a:gd name="connsiteX6" fmla="*/ 756000 w 12192000"/>
              <a:gd name="connsiteY6" fmla="*/ 6609600 h 6652800"/>
              <a:gd name="connsiteX7" fmla="*/ 0 w 12192000"/>
              <a:gd name="connsiteY7" fmla="*/ 6610662 h 6652800"/>
              <a:gd name="connsiteX8" fmla="*/ 0 w 12192000"/>
              <a:gd name="connsiteY8" fmla="*/ 0 h 6652800"/>
              <a:gd name="connsiteX0" fmla="*/ 0 w 12192000"/>
              <a:gd name="connsiteY0" fmla="*/ 0 h 6652800"/>
              <a:gd name="connsiteX1" fmla="*/ 12192000 w 12192000"/>
              <a:gd name="connsiteY1" fmla="*/ 0 h 6652800"/>
              <a:gd name="connsiteX2" fmla="*/ 12192000 w 12192000"/>
              <a:gd name="connsiteY2" fmla="*/ 6610662 h 6652800"/>
              <a:gd name="connsiteX3" fmla="*/ 3924000 w 12192000"/>
              <a:gd name="connsiteY3" fmla="*/ 6652800 h 6652800"/>
              <a:gd name="connsiteX4" fmla="*/ 3888000 w 12192000"/>
              <a:gd name="connsiteY4" fmla="*/ 6436800 h 6652800"/>
              <a:gd name="connsiteX5" fmla="*/ 759005 w 12192000"/>
              <a:gd name="connsiteY5" fmla="*/ 6422400 h 6652800"/>
              <a:gd name="connsiteX6" fmla="*/ 756000 w 12192000"/>
              <a:gd name="connsiteY6" fmla="*/ 6609600 h 6652800"/>
              <a:gd name="connsiteX7" fmla="*/ 0 w 12192000"/>
              <a:gd name="connsiteY7" fmla="*/ 6610662 h 6652800"/>
              <a:gd name="connsiteX8" fmla="*/ 0 w 12192000"/>
              <a:gd name="connsiteY8" fmla="*/ 0 h 6652800"/>
              <a:gd name="connsiteX0" fmla="*/ 0 w 12192000"/>
              <a:gd name="connsiteY0" fmla="*/ 0 h 6652800"/>
              <a:gd name="connsiteX1" fmla="*/ 12192000 w 12192000"/>
              <a:gd name="connsiteY1" fmla="*/ 0 h 6652800"/>
              <a:gd name="connsiteX2" fmla="*/ 12192000 w 12192000"/>
              <a:gd name="connsiteY2" fmla="*/ 6610662 h 6652800"/>
              <a:gd name="connsiteX3" fmla="*/ 3924000 w 12192000"/>
              <a:gd name="connsiteY3" fmla="*/ 6652800 h 6652800"/>
              <a:gd name="connsiteX4" fmla="*/ 3888000 w 12192000"/>
              <a:gd name="connsiteY4" fmla="*/ 6436800 h 6652800"/>
              <a:gd name="connsiteX5" fmla="*/ 759005 w 12192000"/>
              <a:gd name="connsiteY5" fmla="*/ 6422400 h 6652800"/>
              <a:gd name="connsiteX6" fmla="*/ 771903 w 12192000"/>
              <a:gd name="connsiteY6" fmla="*/ 6617551 h 6652800"/>
              <a:gd name="connsiteX7" fmla="*/ 0 w 12192000"/>
              <a:gd name="connsiteY7" fmla="*/ 6610662 h 6652800"/>
              <a:gd name="connsiteX8" fmla="*/ 0 w 12192000"/>
              <a:gd name="connsiteY8" fmla="*/ 0 h 6652800"/>
              <a:gd name="connsiteX0" fmla="*/ 7952 w 12199952"/>
              <a:gd name="connsiteY0" fmla="*/ 0 h 6652800"/>
              <a:gd name="connsiteX1" fmla="*/ 12199952 w 12199952"/>
              <a:gd name="connsiteY1" fmla="*/ 0 h 6652800"/>
              <a:gd name="connsiteX2" fmla="*/ 12199952 w 12199952"/>
              <a:gd name="connsiteY2" fmla="*/ 6610662 h 6652800"/>
              <a:gd name="connsiteX3" fmla="*/ 3931952 w 12199952"/>
              <a:gd name="connsiteY3" fmla="*/ 6652800 h 6652800"/>
              <a:gd name="connsiteX4" fmla="*/ 3895952 w 12199952"/>
              <a:gd name="connsiteY4" fmla="*/ 6436800 h 6652800"/>
              <a:gd name="connsiteX5" fmla="*/ 766957 w 12199952"/>
              <a:gd name="connsiteY5" fmla="*/ 6422400 h 6652800"/>
              <a:gd name="connsiteX6" fmla="*/ 779855 w 12199952"/>
              <a:gd name="connsiteY6" fmla="*/ 6617551 h 6652800"/>
              <a:gd name="connsiteX7" fmla="*/ 0 w 12199952"/>
              <a:gd name="connsiteY7" fmla="*/ 6610662 h 6652800"/>
              <a:gd name="connsiteX8" fmla="*/ 7952 w 12199952"/>
              <a:gd name="connsiteY8" fmla="*/ 0 h 6652800"/>
              <a:gd name="connsiteX0" fmla="*/ 7952 w 12199952"/>
              <a:gd name="connsiteY0" fmla="*/ 0 h 6652800"/>
              <a:gd name="connsiteX1" fmla="*/ 12199952 w 12199952"/>
              <a:gd name="connsiteY1" fmla="*/ 0 h 6652800"/>
              <a:gd name="connsiteX2" fmla="*/ 12199952 w 12199952"/>
              <a:gd name="connsiteY2" fmla="*/ 6610662 h 6652800"/>
              <a:gd name="connsiteX3" fmla="*/ 3931952 w 12199952"/>
              <a:gd name="connsiteY3" fmla="*/ 6652800 h 6652800"/>
              <a:gd name="connsiteX4" fmla="*/ 3895952 w 12199952"/>
              <a:gd name="connsiteY4" fmla="*/ 6436800 h 6652800"/>
              <a:gd name="connsiteX5" fmla="*/ 766957 w 12199952"/>
              <a:gd name="connsiteY5" fmla="*/ 6422400 h 6652800"/>
              <a:gd name="connsiteX6" fmla="*/ 771904 w 12199952"/>
              <a:gd name="connsiteY6" fmla="*/ 6609599 h 6652800"/>
              <a:gd name="connsiteX7" fmla="*/ 0 w 12199952"/>
              <a:gd name="connsiteY7" fmla="*/ 6610662 h 6652800"/>
              <a:gd name="connsiteX8" fmla="*/ 7952 w 12199952"/>
              <a:gd name="connsiteY8" fmla="*/ 0 h 6652800"/>
              <a:gd name="connsiteX0" fmla="*/ 7952 w 12199952"/>
              <a:gd name="connsiteY0" fmla="*/ 0 h 6652800"/>
              <a:gd name="connsiteX1" fmla="*/ 12199952 w 12199952"/>
              <a:gd name="connsiteY1" fmla="*/ 0 h 6652800"/>
              <a:gd name="connsiteX2" fmla="*/ 12199952 w 12199952"/>
              <a:gd name="connsiteY2" fmla="*/ 6610662 h 6652800"/>
              <a:gd name="connsiteX3" fmla="*/ 3931952 w 12199952"/>
              <a:gd name="connsiteY3" fmla="*/ 6652800 h 6652800"/>
              <a:gd name="connsiteX4" fmla="*/ 3895952 w 12199952"/>
              <a:gd name="connsiteY4" fmla="*/ 6420897 h 6652800"/>
              <a:gd name="connsiteX5" fmla="*/ 766957 w 12199952"/>
              <a:gd name="connsiteY5" fmla="*/ 6422400 h 6652800"/>
              <a:gd name="connsiteX6" fmla="*/ 771904 w 12199952"/>
              <a:gd name="connsiteY6" fmla="*/ 6609599 h 6652800"/>
              <a:gd name="connsiteX7" fmla="*/ 0 w 12199952"/>
              <a:gd name="connsiteY7" fmla="*/ 6610662 h 6652800"/>
              <a:gd name="connsiteX8" fmla="*/ 7952 w 12199952"/>
              <a:gd name="connsiteY8" fmla="*/ 0 h 6652800"/>
              <a:gd name="connsiteX0" fmla="*/ 7952 w 12199952"/>
              <a:gd name="connsiteY0" fmla="*/ 0 h 6613044"/>
              <a:gd name="connsiteX1" fmla="*/ 12199952 w 12199952"/>
              <a:gd name="connsiteY1" fmla="*/ 0 h 6613044"/>
              <a:gd name="connsiteX2" fmla="*/ 12199952 w 12199952"/>
              <a:gd name="connsiteY2" fmla="*/ 6610662 h 6613044"/>
              <a:gd name="connsiteX3" fmla="*/ 3900146 w 12199952"/>
              <a:gd name="connsiteY3" fmla="*/ 6613044 h 6613044"/>
              <a:gd name="connsiteX4" fmla="*/ 3895952 w 12199952"/>
              <a:gd name="connsiteY4" fmla="*/ 6420897 h 6613044"/>
              <a:gd name="connsiteX5" fmla="*/ 766957 w 12199952"/>
              <a:gd name="connsiteY5" fmla="*/ 6422400 h 6613044"/>
              <a:gd name="connsiteX6" fmla="*/ 771904 w 12199952"/>
              <a:gd name="connsiteY6" fmla="*/ 6609599 h 6613044"/>
              <a:gd name="connsiteX7" fmla="*/ 0 w 12199952"/>
              <a:gd name="connsiteY7" fmla="*/ 6610662 h 6613044"/>
              <a:gd name="connsiteX8" fmla="*/ 7952 w 12199952"/>
              <a:gd name="connsiteY8" fmla="*/ 0 h 6613044"/>
              <a:gd name="connsiteX0" fmla="*/ 7952 w 12199952"/>
              <a:gd name="connsiteY0" fmla="*/ 0 h 6613044"/>
              <a:gd name="connsiteX1" fmla="*/ 12199952 w 12199952"/>
              <a:gd name="connsiteY1" fmla="*/ 0 h 6613044"/>
              <a:gd name="connsiteX2" fmla="*/ 12199952 w 12199952"/>
              <a:gd name="connsiteY2" fmla="*/ 6610662 h 6613044"/>
              <a:gd name="connsiteX3" fmla="*/ 3900146 w 12199952"/>
              <a:gd name="connsiteY3" fmla="*/ 6613044 h 6613044"/>
              <a:gd name="connsiteX4" fmla="*/ 3911450 w 12199952"/>
              <a:gd name="connsiteY4" fmla="*/ 6415731 h 6613044"/>
              <a:gd name="connsiteX5" fmla="*/ 766957 w 12199952"/>
              <a:gd name="connsiteY5" fmla="*/ 6422400 h 6613044"/>
              <a:gd name="connsiteX6" fmla="*/ 771904 w 12199952"/>
              <a:gd name="connsiteY6" fmla="*/ 6609599 h 6613044"/>
              <a:gd name="connsiteX7" fmla="*/ 0 w 12199952"/>
              <a:gd name="connsiteY7" fmla="*/ 6610662 h 6613044"/>
              <a:gd name="connsiteX8" fmla="*/ 7952 w 12199952"/>
              <a:gd name="connsiteY8" fmla="*/ 0 h 6613044"/>
              <a:gd name="connsiteX0" fmla="*/ 7952 w 12199952"/>
              <a:gd name="connsiteY0" fmla="*/ 0 h 6610662"/>
              <a:gd name="connsiteX1" fmla="*/ 12199952 w 12199952"/>
              <a:gd name="connsiteY1" fmla="*/ 0 h 6610662"/>
              <a:gd name="connsiteX2" fmla="*/ 12199952 w 12199952"/>
              <a:gd name="connsiteY2" fmla="*/ 6610662 h 6610662"/>
              <a:gd name="connsiteX3" fmla="*/ 3894980 w 12199952"/>
              <a:gd name="connsiteY3" fmla="*/ 6602712 h 6610662"/>
              <a:gd name="connsiteX4" fmla="*/ 3911450 w 12199952"/>
              <a:gd name="connsiteY4" fmla="*/ 6415731 h 6610662"/>
              <a:gd name="connsiteX5" fmla="*/ 766957 w 12199952"/>
              <a:gd name="connsiteY5" fmla="*/ 6422400 h 6610662"/>
              <a:gd name="connsiteX6" fmla="*/ 771904 w 12199952"/>
              <a:gd name="connsiteY6" fmla="*/ 6609599 h 6610662"/>
              <a:gd name="connsiteX7" fmla="*/ 0 w 12199952"/>
              <a:gd name="connsiteY7" fmla="*/ 6610662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1450 w 12199952"/>
              <a:gd name="connsiteY4" fmla="*/ 6415731 h 6610662"/>
              <a:gd name="connsiteX5" fmla="*/ 766957 w 12199952"/>
              <a:gd name="connsiteY5" fmla="*/ 6422400 h 6610662"/>
              <a:gd name="connsiteX6" fmla="*/ 771904 w 12199952"/>
              <a:gd name="connsiteY6" fmla="*/ 6609599 h 6610662"/>
              <a:gd name="connsiteX7" fmla="*/ 0 w 12199952"/>
              <a:gd name="connsiteY7" fmla="*/ 6610662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6957 w 12199952"/>
              <a:gd name="connsiteY5" fmla="*/ 6422400 h 6610662"/>
              <a:gd name="connsiteX6" fmla="*/ 771904 w 12199952"/>
              <a:gd name="connsiteY6" fmla="*/ 6609599 h 6610662"/>
              <a:gd name="connsiteX7" fmla="*/ 0 w 12199952"/>
              <a:gd name="connsiteY7" fmla="*/ 6610662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1791 w 12199952"/>
              <a:gd name="connsiteY5" fmla="*/ 6422400 h 6610662"/>
              <a:gd name="connsiteX6" fmla="*/ 771904 w 12199952"/>
              <a:gd name="connsiteY6" fmla="*/ 6609599 h 6610662"/>
              <a:gd name="connsiteX7" fmla="*/ 0 w 12199952"/>
              <a:gd name="connsiteY7" fmla="*/ 6610662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1791 w 12199952"/>
              <a:gd name="connsiteY5" fmla="*/ 6422400 h 6610662"/>
              <a:gd name="connsiteX6" fmla="*/ 756406 w 12199952"/>
              <a:gd name="connsiteY6" fmla="*/ 6604433 h 6610662"/>
              <a:gd name="connsiteX7" fmla="*/ 0 w 12199952"/>
              <a:gd name="connsiteY7" fmla="*/ 6610662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1791 w 12199952"/>
              <a:gd name="connsiteY5" fmla="*/ 6422400 h 6610662"/>
              <a:gd name="connsiteX6" fmla="*/ 777070 w 12199952"/>
              <a:gd name="connsiteY6" fmla="*/ 6604433 h 6610662"/>
              <a:gd name="connsiteX7" fmla="*/ 0 w 12199952"/>
              <a:gd name="connsiteY7" fmla="*/ 6610662 h 6610662"/>
              <a:gd name="connsiteX8" fmla="*/ 7952 w 12199952"/>
              <a:gd name="connsiteY8" fmla="*/ 0 h 6610662"/>
              <a:gd name="connsiteX0" fmla="*/ 13118 w 12205118"/>
              <a:gd name="connsiteY0" fmla="*/ 0 h 6610662"/>
              <a:gd name="connsiteX1" fmla="*/ 12205118 w 12205118"/>
              <a:gd name="connsiteY1" fmla="*/ 0 h 6610662"/>
              <a:gd name="connsiteX2" fmla="*/ 12205118 w 12205118"/>
              <a:gd name="connsiteY2" fmla="*/ 6610662 h 6610662"/>
              <a:gd name="connsiteX3" fmla="*/ 3920810 w 12205118"/>
              <a:gd name="connsiteY3" fmla="*/ 6607878 h 6610662"/>
              <a:gd name="connsiteX4" fmla="*/ 3921782 w 12205118"/>
              <a:gd name="connsiteY4" fmla="*/ 6420897 h 6610662"/>
              <a:gd name="connsiteX5" fmla="*/ 766957 w 12205118"/>
              <a:gd name="connsiteY5" fmla="*/ 6422400 h 6610662"/>
              <a:gd name="connsiteX6" fmla="*/ 782236 w 12205118"/>
              <a:gd name="connsiteY6" fmla="*/ 6604433 h 6610662"/>
              <a:gd name="connsiteX7" fmla="*/ 0 w 12205118"/>
              <a:gd name="connsiteY7" fmla="*/ 6600330 h 6610662"/>
              <a:gd name="connsiteX8" fmla="*/ 13118 w 12205118"/>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1791 w 12199952"/>
              <a:gd name="connsiteY5" fmla="*/ 6422400 h 6610662"/>
              <a:gd name="connsiteX6" fmla="*/ 777070 w 12199952"/>
              <a:gd name="connsiteY6" fmla="*/ 6604433 h 6610662"/>
              <a:gd name="connsiteX7" fmla="*/ 0 w 12199952"/>
              <a:gd name="connsiteY7" fmla="*/ 6600330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1791 w 12199952"/>
              <a:gd name="connsiteY5" fmla="*/ 6422400 h 6610662"/>
              <a:gd name="connsiteX6" fmla="*/ 777070 w 12199952"/>
              <a:gd name="connsiteY6" fmla="*/ 6604433 h 6610662"/>
              <a:gd name="connsiteX7" fmla="*/ 0 w 12199952"/>
              <a:gd name="connsiteY7" fmla="*/ 6600330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1791 w 12199952"/>
              <a:gd name="connsiteY5" fmla="*/ 6422400 h 6610662"/>
              <a:gd name="connsiteX6" fmla="*/ 761572 w 12199952"/>
              <a:gd name="connsiteY6" fmla="*/ 6609599 h 6610662"/>
              <a:gd name="connsiteX7" fmla="*/ 0 w 12199952"/>
              <a:gd name="connsiteY7" fmla="*/ 6600330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6957 w 12199952"/>
              <a:gd name="connsiteY5" fmla="*/ 6427567 h 6610662"/>
              <a:gd name="connsiteX6" fmla="*/ 761572 w 12199952"/>
              <a:gd name="connsiteY6" fmla="*/ 6609599 h 6610662"/>
              <a:gd name="connsiteX7" fmla="*/ 0 w 12199952"/>
              <a:gd name="connsiteY7" fmla="*/ 6600330 h 6610662"/>
              <a:gd name="connsiteX8" fmla="*/ 7952 w 12199952"/>
              <a:gd name="connsiteY8" fmla="*/ 0 h 6610662"/>
              <a:gd name="connsiteX0" fmla="*/ 7952 w 12199952"/>
              <a:gd name="connsiteY0" fmla="*/ 0 h 6610662"/>
              <a:gd name="connsiteX1" fmla="*/ 12199952 w 12199952"/>
              <a:gd name="connsiteY1" fmla="*/ 0 h 6610662"/>
              <a:gd name="connsiteX2" fmla="*/ 12199952 w 12199952"/>
              <a:gd name="connsiteY2" fmla="*/ 6610662 h 6610662"/>
              <a:gd name="connsiteX3" fmla="*/ 3915644 w 12199952"/>
              <a:gd name="connsiteY3" fmla="*/ 6607878 h 6610662"/>
              <a:gd name="connsiteX4" fmla="*/ 3916616 w 12199952"/>
              <a:gd name="connsiteY4" fmla="*/ 6420897 h 6610662"/>
              <a:gd name="connsiteX5" fmla="*/ 766957 w 12199952"/>
              <a:gd name="connsiteY5" fmla="*/ 6427567 h 6610662"/>
              <a:gd name="connsiteX6" fmla="*/ 777070 w 12199952"/>
              <a:gd name="connsiteY6" fmla="*/ 6599267 h 6610662"/>
              <a:gd name="connsiteX7" fmla="*/ 0 w 12199952"/>
              <a:gd name="connsiteY7" fmla="*/ 6600330 h 6610662"/>
              <a:gd name="connsiteX8" fmla="*/ 7952 w 12199952"/>
              <a:gd name="connsiteY8" fmla="*/ 0 h 6610662"/>
              <a:gd name="connsiteX0" fmla="*/ 7952 w 12199952"/>
              <a:gd name="connsiteY0" fmla="*/ 0 h 6612610"/>
              <a:gd name="connsiteX1" fmla="*/ 12199952 w 12199952"/>
              <a:gd name="connsiteY1" fmla="*/ 0 h 6612610"/>
              <a:gd name="connsiteX2" fmla="*/ 12199952 w 12199952"/>
              <a:gd name="connsiteY2" fmla="*/ 6610662 h 6612610"/>
              <a:gd name="connsiteX3" fmla="*/ 5396196 w 12199952"/>
              <a:gd name="connsiteY3" fmla="*/ 6612610 h 6612610"/>
              <a:gd name="connsiteX4" fmla="*/ 3915644 w 12199952"/>
              <a:gd name="connsiteY4" fmla="*/ 6607878 h 6612610"/>
              <a:gd name="connsiteX5" fmla="*/ 3916616 w 12199952"/>
              <a:gd name="connsiteY5" fmla="*/ 6420897 h 6612610"/>
              <a:gd name="connsiteX6" fmla="*/ 766957 w 12199952"/>
              <a:gd name="connsiteY6" fmla="*/ 6427567 h 6612610"/>
              <a:gd name="connsiteX7" fmla="*/ 777070 w 12199952"/>
              <a:gd name="connsiteY7" fmla="*/ 6599267 h 6612610"/>
              <a:gd name="connsiteX8" fmla="*/ 0 w 12199952"/>
              <a:gd name="connsiteY8" fmla="*/ 6600330 h 6612610"/>
              <a:gd name="connsiteX9" fmla="*/ 7952 w 12199952"/>
              <a:gd name="connsiteY9" fmla="*/ 0 h 6612610"/>
              <a:gd name="connsiteX0" fmla="*/ 7952 w 12199952"/>
              <a:gd name="connsiteY0" fmla="*/ 0 h 6612610"/>
              <a:gd name="connsiteX1" fmla="*/ 12199952 w 12199952"/>
              <a:gd name="connsiteY1" fmla="*/ 0 h 6612610"/>
              <a:gd name="connsiteX2" fmla="*/ 12199952 w 12199952"/>
              <a:gd name="connsiteY2" fmla="*/ 6610662 h 6612610"/>
              <a:gd name="connsiteX3" fmla="*/ 5628671 w 12199952"/>
              <a:gd name="connsiteY3" fmla="*/ 6612610 h 6612610"/>
              <a:gd name="connsiteX4" fmla="*/ 5396196 w 12199952"/>
              <a:gd name="connsiteY4" fmla="*/ 6612610 h 6612610"/>
              <a:gd name="connsiteX5" fmla="*/ 3915644 w 12199952"/>
              <a:gd name="connsiteY5" fmla="*/ 6607878 h 6612610"/>
              <a:gd name="connsiteX6" fmla="*/ 3916616 w 12199952"/>
              <a:gd name="connsiteY6" fmla="*/ 6420897 h 6612610"/>
              <a:gd name="connsiteX7" fmla="*/ 766957 w 12199952"/>
              <a:gd name="connsiteY7" fmla="*/ 6427567 h 6612610"/>
              <a:gd name="connsiteX8" fmla="*/ 777070 w 12199952"/>
              <a:gd name="connsiteY8" fmla="*/ 6599267 h 6612610"/>
              <a:gd name="connsiteX9" fmla="*/ 0 w 12199952"/>
              <a:gd name="connsiteY9" fmla="*/ 6600330 h 6612610"/>
              <a:gd name="connsiteX10" fmla="*/ 7952 w 12199952"/>
              <a:gd name="connsiteY10" fmla="*/ 0 h 6612610"/>
              <a:gd name="connsiteX0" fmla="*/ 7952 w 12199952"/>
              <a:gd name="connsiteY0" fmla="*/ 0 h 6612610"/>
              <a:gd name="connsiteX1" fmla="*/ 12199952 w 12199952"/>
              <a:gd name="connsiteY1" fmla="*/ 0 h 6612610"/>
              <a:gd name="connsiteX2" fmla="*/ 12199952 w 12199952"/>
              <a:gd name="connsiteY2" fmla="*/ 6610662 h 6612610"/>
              <a:gd name="connsiteX3" fmla="*/ 5385864 w 12199952"/>
              <a:gd name="connsiteY3" fmla="*/ 6364637 h 6612610"/>
              <a:gd name="connsiteX4" fmla="*/ 5396196 w 12199952"/>
              <a:gd name="connsiteY4" fmla="*/ 6612610 h 6612610"/>
              <a:gd name="connsiteX5" fmla="*/ 3915644 w 12199952"/>
              <a:gd name="connsiteY5" fmla="*/ 6607878 h 6612610"/>
              <a:gd name="connsiteX6" fmla="*/ 3916616 w 12199952"/>
              <a:gd name="connsiteY6" fmla="*/ 6420897 h 6612610"/>
              <a:gd name="connsiteX7" fmla="*/ 766957 w 12199952"/>
              <a:gd name="connsiteY7" fmla="*/ 6427567 h 6612610"/>
              <a:gd name="connsiteX8" fmla="*/ 777070 w 12199952"/>
              <a:gd name="connsiteY8" fmla="*/ 6599267 h 6612610"/>
              <a:gd name="connsiteX9" fmla="*/ 0 w 12199952"/>
              <a:gd name="connsiteY9" fmla="*/ 6600330 h 6612610"/>
              <a:gd name="connsiteX10" fmla="*/ 7952 w 12199952"/>
              <a:gd name="connsiteY10" fmla="*/ 0 h 6612610"/>
              <a:gd name="connsiteX0" fmla="*/ 7952 w 12199952"/>
              <a:gd name="connsiteY0" fmla="*/ 0 h 6612610"/>
              <a:gd name="connsiteX1" fmla="*/ 12199952 w 12199952"/>
              <a:gd name="connsiteY1" fmla="*/ 0 h 6612610"/>
              <a:gd name="connsiteX2" fmla="*/ 12199952 w 12199952"/>
              <a:gd name="connsiteY2" fmla="*/ 6610662 h 6612610"/>
              <a:gd name="connsiteX3" fmla="*/ 11786664 w 12199952"/>
              <a:gd name="connsiteY3" fmla="*/ 6591946 h 6612610"/>
              <a:gd name="connsiteX4" fmla="*/ 5385864 w 12199952"/>
              <a:gd name="connsiteY4" fmla="*/ 6364637 h 6612610"/>
              <a:gd name="connsiteX5" fmla="*/ 5396196 w 12199952"/>
              <a:gd name="connsiteY5" fmla="*/ 6612610 h 6612610"/>
              <a:gd name="connsiteX6" fmla="*/ 3915644 w 12199952"/>
              <a:gd name="connsiteY6" fmla="*/ 6607878 h 6612610"/>
              <a:gd name="connsiteX7" fmla="*/ 3916616 w 12199952"/>
              <a:gd name="connsiteY7" fmla="*/ 6420897 h 6612610"/>
              <a:gd name="connsiteX8" fmla="*/ 766957 w 12199952"/>
              <a:gd name="connsiteY8" fmla="*/ 6427567 h 6612610"/>
              <a:gd name="connsiteX9" fmla="*/ 777070 w 12199952"/>
              <a:gd name="connsiteY9" fmla="*/ 6599267 h 6612610"/>
              <a:gd name="connsiteX10" fmla="*/ 0 w 12199952"/>
              <a:gd name="connsiteY10" fmla="*/ 6600330 h 6612610"/>
              <a:gd name="connsiteX11" fmla="*/ 7952 w 12199952"/>
              <a:gd name="connsiteY11" fmla="*/ 0 h 6612610"/>
              <a:gd name="connsiteX0" fmla="*/ 7952 w 12199952"/>
              <a:gd name="connsiteY0" fmla="*/ 0 h 6612610"/>
              <a:gd name="connsiteX1" fmla="*/ 12199952 w 12199952"/>
              <a:gd name="connsiteY1" fmla="*/ 0 h 6612610"/>
              <a:gd name="connsiteX2" fmla="*/ 12199952 w 12199952"/>
              <a:gd name="connsiteY2" fmla="*/ 6610662 h 6612610"/>
              <a:gd name="connsiteX3" fmla="*/ 11755668 w 12199952"/>
              <a:gd name="connsiteY3" fmla="*/ 6374969 h 6612610"/>
              <a:gd name="connsiteX4" fmla="*/ 5385864 w 12199952"/>
              <a:gd name="connsiteY4" fmla="*/ 6364637 h 6612610"/>
              <a:gd name="connsiteX5" fmla="*/ 5396196 w 12199952"/>
              <a:gd name="connsiteY5" fmla="*/ 6612610 h 6612610"/>
              <a:gd name="connsiteX6" fmla="*/ 3915644 w 12199952"/>
              <a:gd name="connsiteY6" fmla="*/ 6607878 h 6612610"/>
              <a:gd name="connsiteX7" fmla="*/ 3916616 w 12199952"/>
              <a:gd name="connsiteY7" fmla="*/ 6420897 h 6612610"/>
              <a:gd name="connsiteX8" fmla="*/ 766957 w 12199952"/>
              <a:gd name="connsiteY8" fmla="*/ 6427567 h 6612610"/>
              <a:gd name="connsiteX9" fmla="*/ 777070 w 12199952"/>
              <a:gd name="connsiteY9" fmla="*/ 6599267 h 6612610"/>
              <a:gd name="connsiteX10" fmla="*/ 0 w 12199952"/>
              <a:gd name="connsiteY10" fmla="*/ 6600330 h 6612610"/>
              <a:gd name="connsiteX11" fmla="*/ 7952 w 12199952"/>
              <a:gd name="connsiteY11" fmla="*/ 0 h 6612610"/>
              <a:gd name="connsiteX0" fmla="*/ 7952 w 12199952"/>
              <a:gd name="connsiteY0" fmla="*/ 0 h 6612610"/>
              <a:gd name="connsiteX1" fmla="*/ 12199952 w 12199952"/>
              <a:gd name="connsiteY1" fmla="*/ 0 h 6612610"/>
              <a:gd name="connsiteX2" fmla="*/ 12199952 w 12199952"/>
              <a:gd name="connsiteY2" fmla="*/ 6610662 h 6612610"/>
              <a:gd name="connsiteX3" fmla="*/ 11967477 w 12199952"/>
              <a:gd name="connsiteY3" fmla="*/ 6483458 h 6612610"/>
              <a:gd name="connsiteX4" fmla="*/ 11755668 w 12199952"/>
              <a:gd name="connsiteY4" fmla="*/ 6374969 h 6612610"/>
              <a:gd name="connsiteX5" fmla="*/ 5385864 w 12199952"/>
              <a:gd name="connsiteY5" fmla="*/ 6364637 h 6612610"/>
              <a:gd name="connsiteX6" fmla="*/ 5396196 w 12199952"/>
              <a:gd name="connsiteY6" fmla="*/ 6612610 h 6612610"/>
              <a:gd name="connsiteX7" fmla="*/ 3915644 w 12199952"/>
              <a:gd name="connsiteY7" fmla="*/ 6607878 h 6612610"/>
              <a:gd name="connsiteX8" fmla="*/ 3916616 w 12199952"/>
              <a:gd name="connsiteY8" fmla="*/ 6420897 h 6612610"/>
              <a:gd name="connsiteX9" fmla="*/ 766957 w 12199952"/>
              <a:gd name="connsiteY9" fmla="*/ 6427567 h 6612610"/>
              <a:gd name="connsiteX10" fmla="*/ 777070 w 12199952"/>
              <a:gd name="connsiteY10" fmla="*/ 6599267 h 6612610"/>
              <a:gd name="connsiteX11" fmla="*/ 0 w 12199952"/>
              <a:gd name="connsiteY11" fmla="*/ 6600330 h 6612610"/>
              <a:gd name="connsiteX12" fmla="*/ 7952 w 12199952"/>
              <a:gd name="connsiteY12" fmla="*/ 0 h 6612610"/>
              <a:gd name="connsiteX0" fmla="*/ 7952 w 12199952"/>
              <a:gd name="connsiteY0" fmla="*/ 0 h 6612610"/>
              <a:gd name="connsiteX1" fmla="*/ 12199952 w 12199952"/>
              <a:gd name="connsiteY1" fmla="*/ 0 h 6612610"/>
              <a:gd name="connsiteX2" fmla="*/ 12199952 w 12199952"/>
              <a:gd name="connsiteY2" fmla="*/ 6610662 h 6612610"/>
              <a:gd name="connsiteX3" fmla="*/ 11776332 w 12199952"/>
              <a:gd name="connsiteY3" fmla="*/ 6607445 h 6612610"/>
              <a:gd name="connsiteX4" fmla="*/ 11755668 w 12199952"/>
              <a:gd name="connsiteY4" fmla="*/ 6374969 h 6612610"/>
              <a:gd name="connsiteX5" fmla="*/ 5385864 w 12199952"/>
              <a:gd name="connsiteY5" fmla="*/ 6364637 h 6612610"/>
              <a:gd name="connsiteX6" fmla="*/ 5396196 w 12199952"/>
              <a:gd name="connsiteY6" fmla="*/ 6612610 h 6612610"/>
              <a:gd name="connsiteX7" fmla="*/ 3915644 w 12199952"/>
              <a:gd name="connsiteY7" fmla="*/ 6607878 h 6612610"/>
              <a:gd name="connsiteX8" fmla="*/ 3916616 w 12199952"/>
              <a:gd name="connsiteY8" fmla="*/ 6420897 h 6612610"/>
              <a:gd name="connsiteX9" fmla="*/ 766957 w 12199952"/>
              <a:gd name="connsiteY9" fmla="*/ 6427567 h 6612610"/>
              <a:gd name="connsiteX10" fmla="*/ 777070 w 12199952"/>
              <a:gd name="connsiteY10" fmla="*/ 6599267 h 6612610"/>
              <a:gd name="connsiteX11" fmla="*/ 0 w 12199952"/>
              <a:gd name="connsiteY11" fmla="*/ 6600330 h 6612610"/>
              <a:gd name="connsiteX12" fmla="*/ 7952 w 12199952"/>
              <a:gd name="connsiteY12" fmla="*/ 0 h 6612610"/>
              <a:gd name="connsiteX0" fmla="*/ 7952 w 12199952"/>
              <a:gd name="connsiteY0" fmla="*/ 0 h 6612610"/>
              <a:gd name="connsiteX1" fmla="*/ 12199952 w 12199952"/>
              <a:gd name="connsiteY1" fmla="*/ 0 h 6612610"/>
              <a:gd name="connsiteX2" fmla="*/ 12199952 w 12199952"/>
              <a:gd name="connsiteY2" fmla="*/ 6610662 h 6612610"/>
              <a:gd name="connsiteX3" fmla="*/ 11776332 w 12199952"/>
              <a:gd name="connsiteY3" fmla="*/ 6607445 h 6612610"/>
              <a:gd name="connsiteX4" fmla="*/ 11786665 w 12199952"/>
              <a:gd name="connsiteY4" fmla="*/ 6374969 h 6612610"/>
              <a:gd name="connsiteX5" fmla="*/ 5385864 w 12199952"/>
              <a:gd name="connsiteY5" fmla="*/ 6364637 h 6612610"/>
              <a:gd name="connsiteX6" fmla="*/ 5396196 w 12199952"/>
              <a:gd name="connsiteY6" fmla="*/ 6612610 h 6612610"/>
              <a:gd name="connsiteX7" fmla="*/ 3915644 w 12199952"/>
              <a:gd name="connsiteY7" fmla="*/ 6607878 h 6612610"/>
              <a:gd name="connsiteX8" fmla="*/ 3916616 w 12199952"/>
              <a:gd name="connsiteY8" fmla="*/ 6420897 h 6612610"/>
              <a:gd name="connsiteX9" fmla="*/ 766957 w 12199952"/>
              <a:gd name="connsiteY9" fmla="*/ 6427567 h 6612610"/>
              <a:gd name="connsiteX10" fmla="*/ 777070 w 12199952"/>
              <a:gd name="connsiteY10" fmla="*/ 6599267 h 6612610"/>
              <a:gd name="connsiteX11" fmla="*/ 0 w 12199952"/>
              <a:gd name="connsiteY11" fmla="*/ 6600330 h 6612610"/>
              <a:gd name="connsiteX12" fmla="*/ 7952 w 12199952"/>
              <a:gd name="connsiteY12" fmla="*/ 0 h 6612610"/>
              <a:gd name="connsiteX0" fmla="*/ 7952 w 12199952"/>
              <a:gd name="connsiteY0" fmla="*/ 0 h 6612610"/>
              <a:gd name="connsiteX1" fmla="*/ 12199952 w 12199952"/>
              <a:gd name="connsiteY1" fmla="*/ 0 h 6612610"/>
              <a:gd name="connsiteX2" fmla="*/ 12199952 w 12199952"/>
              <a:gd name="connsiteY2" fmla="*/ 6610662 h 6612610"/>
              <a:gd name="connsiteX3" fmla="*/ 11788005 w 12199952"/>
              <a:gd name="connsiteY3" fmla="*/ 6607445 h 6612610"/>
              <a:gd name="connsiteX4" fmla="*/ 11786665 w 12199952"/>
              <a:gd name="connsiteY4" fmla="*/ 6374969 h 6612610"/>
              <a:gd name="connsiteX5" fmla="*/ 5385864 w 12199952"/>
              <a:gd name="connsiteY5" fmla="*/ 6364637 h 6612610"/>
              <a:gd name="connsiteX6" fmla="*/ 5396196 w 12199952"/>
              <a:gd name="connsiteY6" fmla="*/ 6612610 h 6612610"/>
              <a:gd name="connsiteX7" fmla="*/ 3915644 w 12199952"/>
              <a:gd name="connsiteY7" fmla="*/ 6607878 h 6612610"/>
              <a:gd name="connsiteX8" fmla="*/ 3916616 w 12199952"/>
              <a:gd name="connsiteY8" fmla="*/ 6420897 h 6612610"/>
              <a:gd name="connsiteX9" fmla="*/ 766957 w 12199952"/>
              <a:gd name="connsiteY9" fmla="*/ 6427567 h 6612610"/>
              <a:gd name="connsiteX10" fmla="*/ 777070 w 12199952"/>
              <a:gd name="connsiteY10" fmla="*/ 6599267 h 6612610"/>
              <a:gd name="connsiteX11" fmla="*/ 0 w 12199952"/>
              <a:gd name="connsiteY11" fmla="*/ 6600330 h 6612610"/>
              <a:gd name="connsiteX12" fmla="*/ 7952 w 12199952"/>
              <a:gd name="connsiteY12" fmla="*/ 0 h 6612610"/>
              <a:gd name="connsiteX0" fmla="*/ 7952 w 12199952"/>
              <a:gd name="connsiteY0" fmla="*/ 0 h 6612610"/>
              <a:gd name="connsiteX1" fmla="*/ 12199952 w 12199952"/>
              <a:gd name="connsiteY1" fmla="*/ 0 h 6612610"/>
              <a:gd name="connsiteX2" fmla="*/ 12199952 w 12199952"/>
              <a:gd name="connsiteY2" fmla="*/ 6606771 h 6612610"/>
              <a:gd name="connsiteX3" fmla="*/ 11788005 w 12199952"/>
              <a:gd name="connsiteY3" fmla="*/ 6607445 h 6612610"/>
              <a:gd name="connsiteX4" fmla="*/ 11786665 w 12199952"/>
              <a:gd name="connsiteY4" fmla="*/ 6374969 h 6612610"/>
              <a:gd name="connsiteX5" fmla="*/ 5385864 w 12199952"/>
              <a:gd name="connsiteY5" fmla="*/ 6364637 h 6612610"/>
              <a:gd name="connsiteX6" fmla="*/ 5396196 w 12199952"/>
              <a:gd name="connsiteY6" fmla="*/ 6612610 h 6612610"/>
              <a:gd name="connsiteX7" fmla="*/ 3915644 w 12199952"/>
              <a:gd name="connsiteY7" fmla="*/ 6607878 h 6612610"/>
              <a:gd name="connsiteX8" fmla="*/ 3916616 w 12199952"/>
              <a:gd name="connsiteY8" fmla="*/ 6420897 h 6612610"/>
              <a:gd name="connsiteX9" fmla="*/ 766957 w 12199952"/>
              <a:gd name="connsiteY9" fmla="*/ 6427567 h 6612610"/>
              <a:gd name="connsiteX10" fmla="*/ 777070 w 12199952"/>
              <a:gd name="connsiteY10" fmla="*/ 6599267 h 6612610"/>
              <a:gd name="connsiteX11" fmla="*/ 0 w 12199952"/>
              <a:gd name="connsiteY11" fmla="*/ 6600330 h 6612610"/>
              <a:gd name="connsiteX12" fmla="*/ 7952 w 12199952"/>
              <a:gd name="connsiteY12" fmla="*/ 0 h 6612610"/>
              <a:gd name="connsiteX0" fmla="*/ 7952 w 12199952"/>
              <a:gd name="connsiteY0" fmla="*/ 0 h 6612610"/>
              <a:gd name="connsiteX1" fmla="*/ 12199952 w 12199952"/>
              <a:gd name="connsiteY1" fmla="*/ 0 h 6612610"/>
              <a:gd name="connsiteX2" fmla="*/ 12199952 w 12199952"/>
              <a:gd name="connsiteY2" fmla="*/ 6606771 h 6612610"/>
              <a:gd name="connsiteX3" fmla="*/ 11788005 w 12199952"/>
              <a:gd name="connsiteY3" fmla="*/ 6607445 h 6612610"/>
              <a:gd name="connsiteX4" fmla="*/ 11786665 w 12199952"/>
              <a:gd name="connsiteY4" fmla="*/ 6374969 h 6612610"/>
              <a:gd name="connsiteX5" fmla="*/ 5385864 w 12199952"/>
              <a:gd name="connsiteY5" fmla="*/ 6364637 h 6612610"/>
              <a:gd name="connsiteX6" fmla="*/ 5396196 w 12199952"/>
              <a:gd name="connsiteY6" fmla="*/ 6612610 h 6612610"/>
              <a:gd name="connsiteX7" fmla="*/ 3915644 w 12199952"/>
              <a:gd name="connsiteY7" fmla="*/ 6607878 h 6612610"/>
              <a:gd name="connsiteX8" fmla="*/ 3916616 w 12199952"/>
              <a:gd name="connsiteY8" fmla="*/ 6420897 h 6612610"/>
              <a:gd name="connsiteX9" fmla="*/ 766957 w 12199952"/>
              <a:gd name="connsiteY9" fmla="*/ 6427567 h 6612610"/>
              <a:gd name="connsiteX10" fmla="*/ 777070 w 12199952"/>
              <a:gd name="connsiteY10" fmla="*/ 6599267 h 6612610"/>
              <a:gd name="connsiteX11" fmla="*/ 0 w 12199952"/>
              <a:gd name="connsiteY11" fmla="*/ 6600330 h 6612610"/>
              <a:gd name="connsiteX12" fmla="*/ 7952 w 12199952"/>
              <a:gd name="connsiteY12" fmla="*/ 0 h 6612610"/>
              <a:gd name="connsiteX0" fmla="*/ 7952 w 12199952"/>
              <a:gd name="connsiteY0" fmla="*/ 0 h 6612610"/>
              <a:gd name="connsiteX1" fmla="*/ 12199952 w 12199952"/>
              <a:gd name="connsiteY1" fmla="*/ 0 h 6612610"/>
              <a:gd name="connsiteX2" fmla="*/ 12199952 w 12199952"/>
              <a:gd name="connsiteY2" fmla="*/ 6606771 h 6612610"/>
              <a:gd name="connsiteX3" fmla="*/ 11788005 w 12199952"/>
              <a:gd name="connsiteY3" fmla="*/ 6603553 h 6612610"/>
              <a:gd name="connsiteX4" fmla="*/ 11786665 w 12199952"/>
              <a:gd name="connsiteY4" fmla="*/ 6374969 h 6612610"/>
              <a:gd name="connsiteX5" fmla="*/ 5385864 w 12199952"/>
              <a:gd name="connsiteY5" fmla="*/ 6364637 h 6612610"/>
              <a:gd name="connsiteX6" fmla="*/ 5396196 w 12199952"/>
              <a:gd name="connsiteY6" fmla="*/ 6612610 h 6612610"/>
              <a:gd name="connsiteX7" fmla="*/ 3915644 w 12199952"/>
              <a:gd name="connsiteY7" fmla="*/ 6607878 h 6612610"/>
              <a:gd name="connsiteX8" fmla="*/ 3916616 w 12199952"/>
              <a:gd name="connsiteY8" fmla="*/ 6420897 h 6612610"/>
              <a:gd name="connsiteX9" fmla="*/ 766957 w 12199952"/>
              <a:gd name="connsiteY9" fmla="*/ 6427567 h 6612610"/>
              <a:gd name="connsiteX10" fmla="*/ 777070 w 12199952"/>
              <a:gd name="connsiteY10" fmla="*/ 6599267 h 6612610"/>
              <a:gd name="connsiteX11" fmla="*/ 0 w 12199952"/>
              <a:gd name="connsiteY11" fmla="*/ 6600330 h 6612610"/>
              <a:gd name="connsiteX12" fmla="*/ 7952 w 12199952"/>
              <a:gd name="connsiteY12" fmla="*/ 0 h 6612610"/>
              <a:gd name="connsiteX0" fmla="*/ 7952 w 12199952"/>
              <a:gd name="connsiteY0" fmla="*/ 0 h 6607878"/>
              <a:gd name="connsiteX1" fmla="*/ 12199952 w 12199952"/>
              <a:gd name="connsiteY1" fmla="*/ 0 h 6607878"/>
              <a:gd name="connsiteX2" fmla="*/ 12199952 w 12199952"/>
              <a:gd name="connsiteY2" fmla="*/ 6606771 h 6607878"/>
              <a:gd name="connsiteX3" fmla="*/ 11788005 w 12199952"/>
              <a:gd name="connsiteY3" fmla="*/ 6603553 h 6607878"/>
              <a:gd name="connsiteX4" fmla="*/ 11786665 w 12199952"/>
              <a:gd name="connsiteY4" fmla="*/ 6374969 h 6607878"/>
              <a:gd name="connsiteX5" fmla="*/ 5385864 w 12199952"/>
              <a:gd name="connsiteY5" fmla="*/ 6364637 h 6607878"/>
              <a:gd name="connsiteX6" fmla="*/ 5388414 w 12199952"/>
              <a:gd name="connsiteY6" fmla="*/ 6600936 h 6607878"/>
              <a:gd name="connsiteX7" fmla="*/ 3915644 w 12199952"/>
              <a:gd name="connsiteY7" fmla="*/ 6607878 h 6607878"/>
              <a:gd name="connsiteX8" fmla="*/ 3916616 w 12199952"/>
              <a:gd name="connsiteY8" fmla="*/ 6420897 h 6607878"/>
              <a:gd name="connsiteX9" fmla="*/ 766957 w 12199952"/>
              <a:gd name="connsiteY9" fmla="*/ 6427567 h 6607878"/>
              <a:gd name="connsiteX10" fmla="*/ 777070 w 12199952"/>
              <a:gd name="connsiteY10" fmla="*/ 6599267 h 6607878"/>
              <a:gd name="connsiteX11" fmla="*/ 0 w 12199952"/>
              <a:gd name="connsiteY11" fmla="*/ 6600330 h 6607878"/>
              <a:gd name="connsiteX12" fmla="*/ 7952 w 12199952"/>
              <a:gd name="connsiteY12" fmla="*/ 0 h 6607878"/>
              <a:gd name="connsiteX0" fmla="*/ 7952 w 12199952"/>
              <a:gd name="connsiteY0" fmla="*/ 0 h 6607878"/>
              <a:gd name="connsiteX1" fmla="*/ 12199952 w 12199952"/>
              <a:gd name="connsiteY1" fmla="*/ 0 h 6607878"/>
              <a:gd name="connsiteX2" fmla="*/ 12199952 w 12199952"/>
              <a:gd name="connsiteY2" fmla="*/ 6606771 h 6607878"/>
              <a:gd name="connsiteX3" fmla="*/ 11788005 w 12199952"/>
              <a:gd name="connsiteY3" fmla="*/ 6603553 h 6607878"/>
              <a:gd name="connsiteX4" fmla="*/ 11786665 w 12199952"/>
              <a:gd name="connsiteY4" fmla="*/ 6374969 h 6607878"/>
              <a:gd name="connsiteX5" fmla="*/ 5381973 w 12199952"/>
              <a:gd name="connsiteY5" fmla="*/ 6376310 h 6607878"/>
              <a:gd name="connsiteX6" fmla="*/ 5388414 w 12199952"/>
              <a:gd name="connsiteY6" fmla="*/ 6600936 h 6607878"/>
              <a:gd name="connsiteX7" fmla="*/ 3915644 w 12199952"/>
              <a:gd name="connsiteY7" fmla="*/ 6607878 h 6607878"/>
              <a:gd name="connsiteX8" fmla="*/ 3916616 w 12199952"/>
              <a:gd name="connsiteY8" fmla="*/ 6420897 h 6607878"/>
              <a:gd name="connsiteX9" fmla="*/ 766957 w 12199952"/>
              <a:gd name="connsiteY9" fmla="*/ 6427567 h 6607878"/>
              <a:gd name="connsiteX10" fmla="*/ 777070 w 12199952"/>
              <a:gd name="connsiteY10" fmla="*/ 6599267 h 6607878"/>
              <a:gd name="connsiteX11" fmla="*/ 0 w 12199952"/>
              <a:gd name="connsiteY11" fmla="*/ 6600330 h 6607878"/>
              <a:gd name="connsiteX12" fmla="*/ 7952 w 12199952"/>
              <a:gd name="connsiteY12" fmla="*/ 0 h 6607878"/>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66957 w 12199952"/>
              <a:gd name="connsiteY9" fmla="*/ 6427567 h 6606771"/>
              <a:gd name="connsiteX10" fmla="*/ 777070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78630 w 12199952"/>
              <a:gd name="connsiteY9" fmla="*/ 6427567 h 6606771"/>
              <a:gd name="connsiteX10" fmla="*/ 777070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78630 w 12199952"/>
              <a:gd name="connsiteY9" fmla="*/ 6427567 h 6606771"/>
              <a:gd name="connsiteX10" fmla="*/ 777070 w 12199952"/>
              <a:gd name="connsiteY10" fmla="*/ 6603158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78630 w 12199952"/>
              <a:gd name="connsiteY9" fmla="*/ 6427567 h 6606771"/>
              <a:gd name="connsiteX10" fmla="*/ 788743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78630 w 12199952"/>
              <a:gd name="connsiteY9" fmla="*/ 6427567 h 6606771"/>
              <a:gd name="connsiteX10" fmla="*/ 777069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78630 w 12199952"/>
              <a:gd name="connsiteY9" fmla="*/ 6415893 h 6606771"/>
              <a:gd name="connsiteX10" fmla="*/ 777069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35828 w 12199952"/>
              <a:gd name="connsiteY9" fmla="*/ 6419784 h 6606771"/>
              <a:gd name="connsiteX10" fmla="*/ 777069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74739 w 12199952"/>
              <a:gd name="connsiteY9" fmla="*/ 6419784 h 6606771"/>
              <a:gd name="connsiteX10" fmla="*/ 777069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3915644 w 12199952"/>
              <a:gd name="connsiteY7" fmla="*/ 6600095 h 6606771"/>
              <a:gd name="connsiteX8" fmla="*/ 3916616 w 12199952"/>
              <a:gd name="connsiteY8" fmla="*/ 6420897 h 6606771"/>
              <a:gd name="connsiteX9" fmla="*/ 774739 w 12199952"/>
              <a:gd name="connsiteY9" fmla="*/ 6423675 h 6606771"/>
              <a:gd name="connsiteX10" fmla="*/ 777069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65662 w 12199952"/>
              <a:gd name="connsiteY7" fmla="*/ 6600095 h 6606771"/>
              <a:gd name="connsiteX8" fmla="*/ 3916616 w 12199952"/>
              <a:gd name="connsiteY8" fmla="*/ 6420897 h 6606771"/>
              <a:gd name="connsiteX9" fmla="*/ 774739 w 12199952"/>
              <a:gd name="connsiteY9" fmla="*/ 6423675 h 6606771"/>
              <a:gd name="connsiteX10" fmla="*/ 777069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65662 w 12199952"/>
              <a:gd name="connsiteY7" fmla="*/ 6600095 h 6606771"/>
              <a:gd name="connsiteX8" fmla="*/ 4073778 w 12199952"/>
              <a:gd name="connsiteY8" fmla="*/ 6420897 h 6606771"/>
              <a:gd name="connsiteX9" fmla="*/ 774739 w 12199952"/>
              <a:gd name="connsiteY9" fmla="*/ 6423675 h 6606771"/>
              <a:gd name="connsiteX10" fmla="*/ 777069 w 12199952"/>
              <a:gd name="connsiteY10" fmla="*/ 6599267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65662 w 12199952"/>
              <a:gd name="connsiteY7" fmla="*/ 6600095 h 6606771"/>
              <a:gd name="connsiteX8" fmla="*/ 4073778 w 12199952"/>
              <a:gd name="connsiteY8" fmla="*/ 6420897 h 6606771"/>
              <a:gd name="connsiteX9" fmla="*/ 774739 w 12199952"/>
              <a:gd name="connsiteY9" fmla="*/ 6423675 h 6606771"/>
              <a:gd name="connsiteX10" fmla="*/ 759898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65662 w 12199952"/>
              <a:gd name="connsiteY7" fmla="*/ 6600095 h 6606771"/>
              <a:gd name="connsiteX8" fmla="*/ 4073778 w 12199952"/>
              <a:gd name="connsiteY8" fmla="*/ 6420897 h 6606771"/>
              <a:gd name="connsiteX9" fmla="*/ 753275 w 12199952"/>
              <a:gd name="connsiteY9" fmla="*/ 6423675 h 6606771"/>
              <a:gd name="connsiteX10" fmla="*/ 759898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65662 w 12199952"/>
              <a:gd name="connsiteY7" fmla="*/ 6600095 h 6606771"/>
              <a:gd name="connsiteX8" fmla="*/ 4073778 w 12199952"/>
              <a:gd name="connsiteY8" fmla="*/ 6420897 h 6606771"/>
              <a:gd name="connsiteX9" fmla="*/ 766154 w 12199952"/>
              <a:gd name="connsiteY9" fmla="*/ 6427968 h 6606771"/>
              <a:gd name="connsiteX10" fmla="*/ 759898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65662 w 12199952"/>
              <a:gd name="connsiteY7" fmla="*/ 6600095 h 6606771"/>
              <a:gd name="connsiteX8" fmla="*/ 4039434 w 12199952"/>
              <a:gd name="connsiteY8" fmla="*/ 6420897 h 6606771"/>
              <a:gd name="connsiteX9" fmla="*/ 766154 w 12199952"/>
              <a:gd name="connsiteY9" fmla="*/ 6427968 h 6606771"/>
              <a:gd name="connsiteX10" fmla="*/ 759898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39904 w 12199952"/>
              <a:gd name="connsiteY7" fmla="*/ 6604388 h 6606771"/>
              <a:gd name="connsiteX8" fmla="*/ 4039434 w 12199952"/>
              <a:gd name="connsiteY8" fmla="*/ 6420897 h 6606771"/>
              <a:gd name="connsiteX9" fmla="*/ 766154 w 12199952"/>
              <a:gd name="connsiteY9" fmla="*/ 6427968 h 6606771"/>
              <a:gd name="connsiteX10" fmla="*/ 759898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52783 w 12199952"/>
              <a:gd name="connsiteY7" fmla="*/ 6604388 h 6606771"/>
              <a:gd name="connsiteX8" fmla="*/ 4039434 w 12199952"/>
              <a:gd name="connsiteY8" fmla="*/ 6420897 h 6606771"/>
              <a:gd name="connsiteX9" fmla="*/ 766154 w 12199952"/>
              <a:gd name="connsiteY9" fmla="*/ 6427968 h 6606771"/>
              <a:gd name="connsiteX10" fmla="*/ 759898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52783 w 12199952"/>
              <a:gd name="connsiteY7" fmla="*/ 6604388 h 6606771"/>
              <a:gd name="connsiteX8" fmla="*/ 4039434 w 12199952"/>
              <a:gd name="connsiteY8" fmla="*/ 6420897 h 6606771"/>
              <a:gd name="connsiteX9" fmla="*/ 766154 w 12199952"/>
              <a:gd name="connsiteY9" fmla="*/ 6427968 h 6606771"/>
              <a:gd name="connsiteX10" fmla="*/ 768484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8681"/>
              <a:gd name="connsiteX1" fmla="*/ 12199952 w 12199952"/>
              <a:gd name="connsiteY1" fmla="*/ 0 h 6608681"/>
              <a:gd name="connsiteX2" fmla="*/ 12199952 w 12199952"/>
              <a:gd name="connsiteY2" fmla="*/ 6606771 h 6608681"/>
              <a:gd name="connsiteX3" fmla="*/ 11788005 w 12199952"/>
              <a:gd name="connsiteY3" fmla="*/ 6603553 h 6608681"/>
              <a:gd name="connsiteX4" fmla="*/ 11786665 w 12199952"/>
              <a:gd name="connsiteY4" fmla="*/ 6374969 h 6608681"/>
              <a:gd name="connsiteX5" fmla="*/ 5381973 w 12199952"/>
              <a:gd name="connsiteY5" fmla="*/ 6376310 h 6608681"/>
              <a:gd name="connsiteX6" fmla="*/ 5388414 w 12199952"/>
              <a:gd name="connsiteY6" fmla="*/ 6600936 h 6608681"/>
              <a:gd name="connsiteX7" fmla="*/ 4039904 w 12199952"/>
              <a:gd name="connsiteY7" fmla="*/ 6608681 h 6608681"/>
              <a:gd name="connsiteX8" fmla="*/ 4039434 w 12199952"/>
              <a:gd name="connsiteY8" fmla="*/ 6420897 h 6608681"/>
              <a:gd name="connsiteX9" fmla="*/ 766154 w 12199952"/>
              <a:gd name="connsiteY9" fmla="*/ 6427968 h 6608681"/>
              <a:gd name="connsiteX10" fmla="*/ 768484 w 12199952"/>
              <a:gd name="connsiteY10" fmla="*/ 6603560 h 6608681"/>
              <a:gd name="connsiteX11" fmla="*/ 0 w 12199952"/>
              <a:gd name="connsiteY11" fmla="*/ 6600330 h 6608681"/>
              <a:gd name="connsiteX12" fmla="*/ 7952 w 12199952"/>
              <a:gd name="connsiteY12" fmla="*/ 0 h 660868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1973 w 12199952"/>
              <a:gd name="connsiteY5" fmla="*/ 6376310 h 6606771"/>
              <a:gd name="connsiteX6" fmla="*/ 5388414 w 12199952"/>
              <a:gd name="connsiteY6" fmla="*/ 6600936 h 6606771"/>
              <a:gd name="connsiteX7" fmla="*/ 4039904 w 12199952"/>
              <a:gd name="connsiteY7" fmla="*/ 6595802 h 6606771"/>
              <a:gd name="connsiteX8" fmla="*/ 4039434 w 12199952"/>
              <a:gd name="connsiteY8" fmla="*/ 6420897 h 6606771"/>
              <a:gd name="connsiteX9" fmla="*/ 766154 w 12199952"/>
              <a:gd name="connsiteY9" fmla="*/ 6427968 h 6606771"/>
              <a:gd name="connsiteX10" fmla="*/ 768484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603553 h 6606771"/>
              <a:gd name="connsiteX4" fmla="*/ 11786665 w 12199952"/>
              <a:gd name="connsiteY4" fmla="*/ 6374969 h 6606771"/>
              <a:gd name="connsiteX5" fmla="*/ 5386266 w 12199952"/>
              <a:gd name="connsiteY5" fmla="*/ 6376310 h 6606771"/>
              <a:gd name="connsiteX6" fmla="*/ 5388414 w 12199952"/>
              <a:gd name="connsiteY6" fmla="*/ 6600936 h 6606771"/>
              <a:gd name="connsiteX7" fmla="*/ 4039904 w 12199952"/>
              <a:gd name="connsiteY7" fmla="*/ 6595802 h 6606771"/>
              <a:gd name="connsiteX8" fmla="*/ 4039434 w 12199952"/>
              <a:gd name="connsiteY8" fmla="*/ 6420897 h 6606771"/>
              <a:gd name="connsiteX9" fmla="*/ 766154 w 12199952"/>
              <a:gd name="connsiteY9" fmla="*/ 6427968 h 6606771"/>
              <a:gd name="connsiteX10" fmla="*/ 768484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6771"/>
              <a:gd name="connsiteX1" fmla="*/ 12199952 w 12199952"/>
              <a:gd name="connsiteY1" fmla="*/ 0 h 6606771"/>
              <a:gd name="connsiteX2" fmla="*/ 12199952 w 12199952"/>
              <a:gd name="connsiteY2" fmla="*/ 6606771 h 6606771"/>
              <a:gd name="connsiteX3" fmla="*/ 11788005 w 12199952"/>
              <a:gd name="connsiteY3" fmla="*/ 6599260 h 6606771"/>
              <a:gd name="connsiteX4" fmla="*/ 11786665 w 12199952"/>
              <a:gd name="connsiteY4" fmla="*/ 6374969 h 6606771"/>
              <a:gd name="connsiteX5" fmla="*/ 5386266 w 12199952"/>
              <a:gd name="connsiteY5" fmla="*/ 6376310 h 6606771"/>
              <a:gd name="connsiteX6" fmla="*/ 5388414 w 12199952"/>
              <a:gd name="connsiteY6" fmla="*/ 6600936 h 6606771"/>
              <a:gd name="connsiteX7" fmla="*/ 4039904 w 12199952"/>
              <a:gd name="connsiteY7" fmla="*/ 6595802 h 6606771"/>
              <a:gd name="connsiteX8" fmla="*/ 4039434 w 12199952"/>
              <a:gd name="connsiteY8" fmla="*/ 6420897 h 6606771"/>
              <a:gd name="connsiteX9" fmla="*/ 766154 w 12199952"/>
              <a:gd name="connsiteY9" fmla="*/ 6427968 h 6606771"/>
              <a:gd name="connsiteX10" fmla="*/ 768484 w 12199952"/>
              <a:gd name="connsiteY10" fmla="*/ 6603560 h 6606771"/>
              <a:gd name="connsiteX11" fmla="*/ 0 w 12199952"/>
              <a:gd name="connsiteY11" fmla="*/ 6600330 h 6606771"/>
              <a:gd name="connsiteX12" fmla="*/ 7952 w 12199952"/>
              <a:gd name="connsiteY12" fmla="*/ 0 h 6606771"/>
              <a:gd name="connsiteX0" fmla="*/ 7952 w 12199952"/>
              <a:gd name="connsiteY0" fmla="*/ 0 h 6603560"/>
              <a:gd name="connsiteX1" fmla="*/ 12199952 w 12199952"/>
              <a:gd name="connsiteY1" fmla="*/ 0 h 6603560"/>
              <a:gd name="connsiteX2" fmla="*/ 12199952 w 12199952"/>
              <a:gd name="connsiteY2" fmla="*/ 6598185 h 6603560"/>
              <a:gd name="connsiteX3" fmla="*/ 11788005 w 12199952"/>
              <a:gd name="connsiteY3" fmla="*/ 6599260 h 6603560"/>
              <a:gd name="connsiteX4" fmla="*/ 11786665 w 12199952"/>
              <a:gd name="connsiteY4" fmla="*/ 6374969 h 6603560"/>
              <a:gd name="connsiteX5" fmla="*/ 5386266 w 12199952"/>
              <a:gd name="connsiteY5" fmla="*/ 6376310 h 6603560"/>
              <a:gd name="connsiteX6" fmla="*/ 5388414 w 12199952"/>
              <a:gd name="connsiteY6" fmla="*/ 6600936 h 6603560"/>
              <a:gd name="connsiteX7" fmla="*/ 4039904 w 12199952"/>
              <a:gd name="connsiteY7" fmla="*/ 6595802 h 6603560"/>
              <a:gd name="connsiteX8" fmla="*/ 4039434 w 12199952"/>
              <a:gd name="connsiteY8" fmla="*/ 6420897 h 6603560"/>
              <a:gd name="connsiteX9" fmla="*/ 766154 w 12199952"/>
              <a:gd name="connsiteY9" fmla="*/ 6427968 h 6603560"/>
              <a:gd name="connsiteX10" fmla="*/ 768484 w 12199952"/>
              <a:gd name="connsiteY10" fmla="*/ 6603560 h 6603560"/>
              <a:gd name="connsiteX11" fmla="*/ 0 w 12199952"/>
              <a:gd name="connsiteY11" fmla="*/ 6600330 h 6603560"/>
              <a:gd name="connsiteX12" fmla="*/ 7952 w 12199952"/>
              <a:gd name="connsiteY12" fmla="*/ 0 h 6603560"/>
              <a:gd name="connsiteX0" fmla="*/ 7952 w 12199952"/>
              <a:gd name="connsiteY0" fmla="*/ 0 h 6603560"/>
              <a:gd name="connsiteX1" fmla="*/ 12199952 w 12199952"/>
              <a:gd name="connsiteY1" fmla="*/ 0 h 6603560"/>
              <a:gd name="connsiteX2" fmla="*/ 12199952 w 12199952"/>
              <a:gd name="connsiteY2" fmla="*/ 6598185 h 6603560"/>
              <a:gd name="connsiteX3" fmla="*/ 11788005 w 12199952"/>
              <a:gd name="connsiteY3" fmla="*/ 6599260 h 6603560"/>
              <a:gd name="connsiteX4" fmla="*/ 11786665 w 12199952"/>
              <a:gd name="connsiteY4" fmla="*/ 6374969 h 6603560"/>
              <a:gd name="connsiteX5" fmla="*/ 5386266 w 12199952"/>
              <a:gd name="connsiteY5" fmla="*/ 6376310 h 6603560"/>
              <a:gd name="connsiteX6" fmla="*/ 5392707 w 12199952"/>
              <a:gd name="connsiteY6" fmla="*/ 6596643 h 6603560"/>
              <a:gd name="connsiteX7" fmla="*/ 4039904 w 12199952"/>
              <a:gd name="connsiteY7" fmla="*/ 6595802 h 6603560"/>
              <a:gd name="connsiteX8" fmla="*/ 4039434 w 12199952"/>
              <a:gd name="connsiteY8" fmla="*/ 6420897 h 6603560"/>
              <a:gd name="connsiteX9" fmla="*/ 766154 w 12199952"/>
              <a:gd name="connsiteY9" fmla="*/ 6427968 h 6603560"/>
              <a:gd name="connsiteX10" fmla="*/ 768484 w 12199952"/>
              <a:gd name="connsiteY10" fmla="*/ 6603560 h 6603560"/>
              <a:gd name="connsiteX11" fmla="*/ 0 w 12199952"/>
              <a:gd name="connsiteY11" fmla="*/ 6600330 h 6603560"/>
              <a:gd name="connsiteX12" fmla="*/ 7952 w 12199952"/>
              <a:gd name="connsiteY12" fmla="*/ 0 h 6603560"/>
              <a:gd name="connsiteX0" fmla="*/ 7952 w 12199952"/>
              <a:gd name="connsiteY0" fmla="*/ 0 h 6600330"/>
              <a:gd name="connsiteX1" fmla="*/ 12199952 w 12199952"/>
              <a:gd name="connsiteY1" fmla="*/ 0 h 6600330"/>
              <a:gd name="connsiteX2" fmla="*/ 12199952 w 12199952"/>
              <a:gd name="connsiteY2" fmla="*/ 6598185 h 6600330"/>
              <a:gd name="connsiteX3" fmla="*/ 11788005 w 12199952"/>
              <a:gd name="connsiteY3" fmla="*/ 6599260 h 6600330"/>
              <a:gd name="connsiteX4" fmla="*/ 11786665 w 12199952"/>
              <a:gd name="connsiteY4" fmla="*/ 6374969 h 6600330"/>
              <a:gd name="connsiteX5" fmla="*/ 5386266 w 12199952"/>
              <a:gd name="connsiteY5" fmla="*/ 6376310 h 6600330"/>
              <a:gd name="connsiteX6" fmla="*/ 5392707 w 12199952"/>
              <a:gd name="connsiteY6" fmla="*/ 6596643 h 6600330"/>
              <a:gd name="connsiteX7" fmla="*/ 4039904 w 12199952"/>
              <a:gd name="connsiteY7" fmla="*/ 6595802 h 6600330"/>
              <a:gd name="connsiteX8" fmla="*/ 4039434 w 12199952"/>
              <a:gd name="connsiteY8" fmla="*/ 6420897 h 6600330"/>
              <a:gd name="connsiteX9" fmla="*/ 766154 w 12199952"/>
              <a:gd name="connsiteY9" fmla="*/ 6427968 h 6600330"/>
              <a:gd name="connsiteX10" fmla="*/ 755606 w 12199952"/>
              <a:gd name="connsiteY10" fmla="*/ 6590681 h 6600330"/>
              <a:gd name="connsiteX11" fmla="*/ 0 w 12199952"/>
              <a:gd name="connsiteY11" fmla="*/ 6600330 h 6600330"/>
              <a:gd name="connsiteX12" fmla="*/ 7952 w 12199952"/>
              <a:gd name="connsiteY12" fmla="*/ 0 h 6600330"/>
              <a:gd name="connsiteX0" fmla="*/ 7952 w 12199952"/>
              <a:gd name="connsiteY0" fmla="*/ 0 h 6600330"/>
              <a:gd name="connsiteX1" fmla="*/ 12199952 w 12199952"/>
              <a:gd name="connsiteY1" fmla="*/ 0 h 6600330"/>
              <a:gd name="connsiteX2" fmla="*/ 12199952 w 12199952"/>
              <a:gd name="connsiteY2" fmla="*/ 6598185 h 6600330"/>
              <a:gd name="connsiteX3" fmla="*/ 11788005 w 12199952"/>
              <a:gd name="connsiteY3" fmla="*/ 6599260 h 6600330"/>
              <a:gd name="connsiteX4" fmla="*/ 11786665 w 12199952"/>
              <a:gd name="connsiteY4" fmla="*/ 6374969 h 6600330"/>
              <a:gd name="connsiteX5" fmla="*/ 5386266 w 12199952"/>
              <a:gd name="connsiteY5" fmla="*/ 6376310 h 6600330"/>
              <a:gd name="connsiteX6" fmla="*/ 5392707 w 12199952"/>
              <a:gd name="connsiteY6" fmla="*/ 6596643 h 6600330"/>
              <a:gd name="connsiteX7" fmla="*/ 4039904 w 12199952"/>
              <a:gd name="connsiteY7" fmla="*/ 6595802 h 6600330"/>
              <a:gd name="connsiteX8" fmla="*/ 4039434 w 12199952"/>
              <a:gd name="connsiteY8" fmla="*/ 6420897 h 6600330"/>
              <a:gd name="connsiteX9" fmla="*/ 766154 w 12199952"/>
              <a:gd name="connsiteY9" fmla="*/ 6427968 h 6600330"/>
              <a:gd name="connsiteX10" fmla="*/ 768485 w 12199952"/>
              <a:gd name="connsiteY10" fmla="*/ 6594974 h 6600330"/>
              <a:gd name="connsiteX11" fmla="*/ 0 w 12199952"/>
              <a:gd name="connsiteY11" fmla="*/ 6600330 h 6600330"/>
              <a:gd name="connsiteX12" fmla="*/ 7952 w 12199952"/>
              <a:gd name="connsiteY12" fmla="*/ 0 h 6600330"/>
              <a:gd name="connsiteX0" fmla="*/ 7952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5386266 w 12199952"/>
              <a:gd name="connsiteY5" fmla="*/ 6376310 h 6599260"/>
              <a:gd name="connsiteX6" fmla="*/ 5392707 w 12199952"/>
              <a:gd name="connsiteY6" fmla="*/ 6596643 h 6599260"/>
              <a:gd name="connsiteX7" fmla="*/ 4039904 w 12199952"/>
              <a:gd name="connsiteY7" fmla="*/ 6595802 h 6599260"/>
              <a:gd name="connsiteX8" fmla="*/ 4039434 w 12199952"/>
              <a:gd name="connsiteY8" fmla="*/ 6420897 h 6599260"/>
              <a:gd name="connsiteX9" fmla="*/ 766154 w 12199952"/>
              <a:gd name="connsiteY9" fmla="*/ 6427968 h 6599260"/>
              <a:gd name="connsiteX10" fmla="*/ 768485 w 12199952"/>
              <a:gd name="connsiteY10" fmla="*/ 6594974 h 6599260"/>
              <a:gd name="connsiteX11" fmla="*/ 0 w 12199952"/>
              <a:gd name="connsiteY11" fmla="*/ 6590805 h 6599260"/>
              <a:gd name="connsiteX12" fmla="*/ 7952 w 12199952"/>
              <a:gd name="connsiteY12" fmla="*/ 0 h 6599260"/>
              <a:gd name="connsiteX0" fmla="*/ 7952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5386266 w 12199952"/>
              <a:gd name="connsiteY5" fmla="*/ 6376310 h 6599260"/>
              <a:gd name="connsiteX6" fmla="*/ 5392707 w 12199952"/>
              <a:gd name="connsiteY6" fmla="*/ 6596643 h 6599260"/>
              <a:gd name="connsiteX7" fmla="*/ 4039904 w 12199952"/>
              <a:gd name="connsiteY7" fmla="*/ 6595802 h 6599260"/>
              <a:gd name="connsiteX8" fmla="*/ 4039434 w 12199952"/>
              <a:gd name="connsiteY8" fmla="*/ 6420897 h 6599260"/>
              <a:gd name="connsiteX9" fmla="*/ 766154 w 12199952"/>
              <a:gd name="connsiteY9" fmla="*/ 6427968 h 6599260"/>
              <a:gd name="connsiteX10" fmla="*/ 758960 w 12199952"/>
              <a:gd name="connsiteY10" fmla="*/ 6598149 h 6599260"/>
              <a:gd name="connsiteX11" fmla="*/ 0 w 12199952"/>
              <a:gd name="connsiteY11" fmla="*/ 6590805 h 6599260"/>
              <a:gd name="connsiteX12" fmla="*/ 7952 w 12199952"/>
              <a:gd name="connsiteY12" fmla="*/ 0 h 6599260"/>
              <a:gd name="connsiteX0" fmla="*/ 7952 w 12199952"/>
              <a:gd name="connsiteY0" fmla="*/ 0 h 6601324"/>
              <a:gd name="connsiteX1" fmla="*/ 12199952 w 12199952"/>
              <a:gd name="connsiteY1" fmla="*/ 0 h 6601324"/>
              <a:gd name="connsiteX2" fmla="*/ 12199952 w 12199952"/>
              <a:gd name="connsiteY2" fmla="*/ 6598185 h 6601324"/>
              <a:gd name="connsiteX3" fmla="*/ 11788005 w 12199952"/>
              <a:gd name="connsiteY3" fmla="*/ 6599260 h 6601324"/>
              <a:gd name="connsiteX4" fmla="*/ 11786665 w 12199952"/>
              <a:gd name="connsiteY4" fmla="*/ 6374969 h 6601324"/>
              <a:gd name="connsiteX5" fmla="*/ 5386266 w 12199952"/>
              <a:gd name="connsiteY5" fmla="*/ 6376310 h 6601324"/>
              <a:gd name="connsiteX6" fmla="*/ 5392707 w 12199952"/>
              <a:gd name="connsiteY6" fmla="*/ 6596643 h 6601324"/>
              <a:gd name="connsiteX7" fmla="*/ 4039904 w 12199952"/>
              <a:gd name="connsiteY7" fmla="*/ 6595802 h 6601324"/>
              <a:gd name="connsiteX8" fmla="*/ 4039434 w 12199952"/>
              <a:gd name="connsiteY8" fmla="*/ 6420897 h 6601324"/>
              <a:gd name="connsiteX9" fmla="*/ 766154 w 12199952"/>
              <a:gd name="connsiteY9" fmla="*/ 6427968 h 6601324"/>
              <a:gd name="connsiteX10" fmla="*/ 768485 w 12199952"/>
              <a:gd name="connsiteY10" fmla="*/ 6601324 h 6601324"/>
              <a:gd name="connsiteX11" fmla="*/ 0 w 12199952"/>
              <a:gd name="connsiteY11" fmla="*/ 6590805 h 6601324"/>
              <a:gd name="connsiteX12" fmla="*/ 7952 w 12199952"/>
              <a:gd name="connsiteY12" fmla="*/ 0 h 6601324"/>
              <a:gd name="connsiteX0" fmla="*/ 7952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5386266 w 12199952"/>
              <a:gd name="connsiteY5" fmla="*/ 6376310 h 6599260"/>
              <a:gd name="connsiteX6" fmla="*/ 5392707 w 12199952"/>
              <a:gd name="connsiteY6" fmla="*/ 6596643 h 6599260"/>
              <a:gd name="connsiteX7" fmla="*/ 4039904 w 12199952"/>
              <a:gd name="connsiteY7" fmla="*/ 6595802 h 6599260"/>
              <a:gd name="connsiteX8" fmla="*/ 4039434 w 12199952"/>
              <a:gd name="connsiteY8" fmla="*/ 6420897 h 6599260"/>
              <a:gd name="connsiteX9" fmla="*/ 766154 w 12199952"/>
              <a:gd name="connsiteY9" fmla="*/ 6427968 h 6599260"/>
              <a:gd name="connsiteX10" fmla="*/ 762135 w 12199952"/>
              <a:gd name="connsiteY10" fmla="*/ 6594974 h 6599260"/>
              <a:gd name="connsiteX11" fmla="*/ 0 w 12199952"/>
              <a:gd name="connsiteY11" fmla="*/ 6590805 h 6599260"/>
              <a:gd name="connsiteX12" fmla="*/ 7952 w 12199952"/>
              <a:gd name="connsiteY12" fmla="*/ 0 h 6599260"/>
              <a:gd name="connsiteX0" fmla="*/ 7952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5386266 w 12199952"/>
              <a:gd name="connsiteY5" fmla="*/ 6376310 h 6599260"/>
              <a:gd name="connsiteX6" fmla="*/ 5386357 w 12199952"/>
              <a:gd name="connsiteY6" fmla="*/ 6596643 h 6599260"/>
              <a:gd name="connsiteX7" fmla="*/ 4039904 w 12199952"/>
              <a:gd name="connsiteY7" fmla="*/ 6595802 h 6599260"/>
              <a:gd name="connsiteX8" fmla="*/ 4039434 w 12199952"/>
              <a:gd name="connsiteY8" fmla="*/ 6420897 h 6599260"/>
              <a:gd name="connsiteX9" fmla="*/ 766154 w 12199952"/>
              <a:gd name="connsiteY9" fmla="*/ 6427968 h 6599260"/>
              <a:gd name="connsiteX10" fmla="*/ 762135 w 12199952"/>
              <a:gd name="connsiteY10" fmla="*/ 6594974 h 6599260"/>
              <a:gd name="connsiteX11" fmla="*/ 0 w 12199952"/>
              <a:gd name="connsiteY11" fmla="*/ 6590805 h 6599260"/>
              <a:gd name="connsiteX12" fmla="*/ 7952 w 12199952"/>
              <a:gd name="connsiteY12" fmla="*/ 0 h 6599260"/>
              <a:gd name="connsiteX0" fmla="*/ 7952 w 12199952"/>
              <a:gd name="connsiteY0" fmla="*/ 0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5386266 w 12199952"/>
              <a:gd name="connsiteY5" fmla="*/ 6398535 h 6599260"/>
              <a:gd name="connsiteX6" fmla="*/ 5386357 w 12199952"/>
              <a:gd name="connsiteY6" fmla="*/ 6596643 h 6599260"/>
              <a:gd name="connsiteX7" fmla="*/ 4039904 w 12199952"/>
              <a:gd name="connsiteY7" fmla="*/ 6595802 h 6599260"/>
              <a:gd name="connsiteX8" fmla="*/ 4039434 w 12199952"/>
              <a:gd name="connsiteY8" fmla="*/ 6420897 h 6599260"/>
              <a:gd name="connsiteX9" fmla="*/ 766154 w 12199952"/>
              <a:gd name="connsiteY9" fmla="*/ 6427968 h 6599260"/>
              <a:gd name="connsiteX10" fmla="*/ 762135 w 12199952"/>
              <a:gd name="connsiteY10" fmla="*/ 6594974 h 6599260"/>
              <a:gd name="connsiteX11" fmla="*/ 0 w 12199952"/>
              <a:gd name="connsiteY11" fmla="*/ 6590805 h 6599260"/>
              <a:gd name="connsiteX12" fmla="*/ 7952 w 12199952"/>
              <a:gd name="connsiteY12" fmla="*/ 0 h 6599260"/>
              <a:gd name="connsiteX0" fmla="*/ 7952 w 12199952"/>
              <a:gd name="connsiteY0" fmla="*/ 3447875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5386266 w 12199952"/>
              <a:gd name="connsiteY5" fmla="*/ 6398535 h 6599260"/>
              <a:gd name="connsiteX6" fmla="*/ 5386357 w 12199952"/>
              <a:gd name="connsiteY6" fmla="*/ 6596643 h 6599260"/>
              <a:gd name="connsiteX7" fmla="*/ 4039904 w 12199952"/>
              <a:gd name="connsiteY7" fmla="*/ 6595802 h 6599260"/>
              <a:gd name="connsiteX8" fmla="*/ 4039434 w 12199952"/>
              <a:gd name="connsiteY8" fmla="*/ 6420897 h 6599260"/>
              <a:gd name="connsiteX9" fmla="*/ 766154 w 12199952"/>
              <a:gd name="connsiteY9" fmla="*/ 6427968 h 6599260"/>
              <a:gd name="connsiteX10" fmla="*/ 762135 w 12199952"/>
              <a:gd name="connsiteY10" fmla="*/ 6594974 h 6599260"/>
              <a:gd name="connsiteX11" fmla="*/ 0 w 12199952"/>
              <a:gd name="connsiteY11" fmla="*/ 6590805 h 6599260"/>
              <a:gd name="connsiteX12" fmla="*/ 7952 w 12199952"/>
              <a:gd name="connsiteY12" fmla="*/ 3447875 h 6599260"/>
              <a:gd name="connsiteX0" fmla="*/ 7952 w 12199952"/>
              <a:gd name="connsiteY0" fmla="*/ 3447875 h 6599260"/>
              <a:gd name="connsiteX1" fmla="*/ 12199952 w 12199952"/>
              <a:gd name="connsiteY1" fmla="*/ 0 h 6599260"/>
              <a:gd name="connsiteX2" fmla="*/ 12199952 w 12199952"/>
              <a:gd name="connsiteY2" fmla="*/ 6598185 h 6599260"/>
              <a:gd name="connsiteX3" fmla="*/ 11788005 w 12199952"/>
              <a:gd name="connsiteY3" fmla="*/ 6599260 h 6599260"/>
              <a:gd name="connsiteX4" fmla="*/ 11786665 w 12199952"/>
              <a:gd name="connsiteY4" fmla="*/ 6374969 h 6599260"/>
              <a:gd name="connsiteX5" fmla="*/ 5386266 w 12199952"/>
              <a:gd name="connsiteY5" fmla="*/ 6398535 h 6599260"/>
              <a:gd name="connsiteX6" fmla="*/ 5386357 w 12199952"/>
              <a:gd name="connsiteY6" fmla="*/ 6596643 h 6599260"/>
              <a:gd name="connsiteX7" fmla="*/ 4039904 w 12199952"/>
              <a:gd name="connsiteY7" fmla="*/ 6595802 h 6599260"/>
              <a:gd name="connsiteX8" fmla="*/ 4039434 w 12199952"/>
              <a:gd name="connsiteY8" fmla="*/ 6420897 h 6599260"/>
              <a:gd name="connsiteX9" fmla="*/ 766154 w 12199952"/>
              <a:gd name="connsiteY9" fmla="*/ 6427968 h 6599260"/>
              <a:gd name="connsiteX10" fmla="*/ 762135 w 12199952"/>
              <a:gd name="connsiteY10" fmla="*/ 6594974 h 6599260"/>
              <a:gd name="connsiteX11" fmla="*/ 0 w 12199952"/>
              <a:gd name="connsiteY11" fmla="*/ 6590805 h 6599260"/>
              <a:gd name="connsiteX12" fmla="*/ 7952 w 12199952"/>
              <a:gd name="connsiteY12" fmla="*/ 3447875 h 6599260"/>
              <a:gd name="connsiteX0" fmla="*/ 7952 w 12199952"/>
              <a:gd name="connsiteY0" fmla="*/ 763398 h 3914783"/>
              <a:gd name="connsiteX1" fmla="*/ 12074117 w 12199952"/>
              <a:gd name="connsiteY1" fmla="*/ 0 h 3914783"/>
              <a:gd name="connsiteX2" fmla="*/ 12199952 w 12199952"/>
              <a:gd name="connsiteY2" fmla="*/ 3913708 h 3914783"/>
              <a:gd name="connsiteX3" fmla="*/ 11788005 w 12199952"/>
              <a:gd name="connsiteY3" fmla="*/ 3914783 h 3914783"/>
              <a:gd name="connsiteX4" fmla="*/ 11786665 w 12199952"/>
              <a:gd name="connsiteY4" fmla="*/ 3690492 h 3914783"/>
              <a:gd name="connsiteX5" fmla="*/ 5386266 w 12199952"/>
              <a:gd name="connsiteY5" fmla="*/ 3714058 h 3914783"/>
              <a:gd name="connsiteX6" fmla="*/ 5386357 w 12199952"/>
              <a:gd name="connsiteY6" fmla="*/ 3912166 h 3914783"/>
              <a:gd name="connsiteX7" fmla="*/ 4039904 w 12199952"/>
              <a:gd name="connsiteY7" fmla="*/ 3911325 h 3914783"/>
              <a:gd name="connsiteX8" fmla="*/ 4039434 w 12199952"/>
              <a:gd name="connsiteY8" fmla="*/ 3736420 h 3914783"/>
              <a:gd name="connsiteX9" fmla="*/ 766154 w 12199952"/>
              <a:gd name="connsiteY9" fmla="*/ 3743491 h 3914783"/>
              <a:gd name="connsiteX10" fmla="*/ 762135 w 12199952"/>
              <a:gd name="connsiteY10" fmla="*/ 3910497 h 3914783"/>
              <a:gd name="connsiteX11" fmla="*/ 0 w 12199952"/>
              <a:gd name="connsiteY11" fmla="*/ 3906328 h 3914783"/>
              <a:gd name="connsiteX12" fmla="*/ 7952 w 12199952"/>
              <a:gd name="connsiteY12" fmla="*/ 763398 h 3914783"/>
              <a:gd name="connsiteX0" fmla="*/ 7952 w 12199952"/>
              <a:gd name="connsiteY0" fmla="*/ 763398 h 3914783"/>
              <a:gd name="connsiteX1" fmla="*/ 12074117 w 12199952"/>
              <a:gd name="connsiteY1" fmla="*/ 0 h 3914783"/>
              <a:gd name="connsiteX2" fmla="*/ 12155211 w 12199952"/>
              <a:gd name="connsiteY2" fmla="*/ 241437 h 3914783"/>
              <a:gd name="connsiteX3" fmla="*/ 12199952 w 12199952"/>
              <a:gd name="connsiteY3" fmla="*/ 3913708 h 3914783"/>
              <a:gd name="connsiteX4" fmla="*/ 11788005 w 12199952"/>
              <a:gd name="connsiteY4" fmla="*/ 3914783 h 3914783"/>
              <a:gd name="connsiteX5" fmla="*/ 11786665 w 12199952"/>
              <a:gd name="connsiteY5" fmla="*/ 3690492 h 3914783"/>
              <a:gd name="connsiteX6" fmla="*/ 5386266 w 12199952"/>
              <a:gd name="connsiteY6" fmla="*/ 3714058 h 3914783"/>
              <a:gd name="connsiteX7" fmla="*/ 5386357 w 12199952"/>
              <a:gd name="connsiteY7" fmla="*/ 3912166 h 3914783"/>
              <a:gd name="connsiteX8" fmla="*/ 4039904 w 12199952"/>
              <a:gd name="connsiteY8" fmla="*/ 3911325 h 3914783"/>
              <a:gd name="connsiteX9" fmla="*/ 4039434 w 12199952"/>
              <a:gd name="connsiteY9" fmla="*/ 3736420 h 3914783"/>
              <a:gd name="connsiteX10" fmla="*/ 766154 w 12199952"/>
              <a:gd name="connsiteY10" fmla="*/ 3743491 h 3914783"/>
              <a:gd name="connsiteX11" fmla="*/ 762135 w 12199952"/>
              <a:gd name="connsiteY11" fmla="*/ 3910497 h 3914783"/>
              <a:gd name="connsiteX12" fmla="*/ 0 w 12199952"/>
              <a:gd name="connsiteY12" fmla="*/ 3906328 h 3914783"/>
              <a:gd name="connsiteX13" fmla="*/ 7952 w 12199952"/>
              <a:gd name="connsiteY13" fmla="*/ 763398 h 3914783"/>
              <a:gd name="connsiteX0" fmla="*/ 7952 w 12289437"/>
              <a:gd name="connsiteY0" fmla="*/ 763398 h 3914783"/>
              <a:gd name="connsiteX1" fmla="*/ 12074117 w 12289437"/>
              <a:gd name="connsiteY1" fmla="*/ 0 h 3914783"/>
              <a:gd name="connsiteX2" fmla="*/ 12289435 w 12289437"/>
              <a:gd name="connsiteY2" fmla="*/ 509885 h 3914783"/>
              <a:gd name="connsiteX3" fmla="*/ 12199952 w 12289437"/>
              <a:gd name="connsiteY3" fmla="*/ 3913708 h 3914783"/>
              <a:gd name="connsiteX4" fmla="*/ 11788005 w 12289437"/>
              <a:gd name="connsiteY4" fmla="*/ 3914783 h 3914783"/>
              <a:gd name="connsiteX5" fmla="*/ 11786665 w 12289437"/>
              <a:gd name="connsiteY5" fmla="*/ 3690492 h 3914783"/>
              <a:gd name="connsiteX6" fmla="*/ 5386266 w 12289437"/>
              <a:gd name="connsiteY6" fmla="*/ 3714058 h 3914783"/>
              <a:gd name="connsiteX7" fmla="*/ 5386357 w 12289437"/>
              <a:gd name="connsiteY7" fmla="*/ 3912166 h 3914783"/>
              <a:gd name="connsiteX8" fmla="*/ 4039904 w 12289437"/>
              <a:gd name="connsiteY8" fmla="*/ 3911325 h 3914783"/>
              <a:gd name="connsiteX9" fmla="*/ 4039434 w 12289437"/>
              <a:gd name="connsiteY9" fmla="*/ 3736420 h 3914783"/>
              <a:gd name="connsiteX10" fmla="*/ 766154 w 12289437"/>
              <a:gd name="connsiteY10" fmla="*/ 3743491 h 3914783"/>
              <a:gd name="connsiteX11" fmla="*/ 762135 w 12289437"/>
              <a:gd name="connsiteY11" fmla="*/ 3910497 h 3914783"/>
              <a:gd name="connsiteX12" fmla="*/ 0 w 12289437"/>
              <a:gd name="connsiteY12" fmla="*/ 3906328 h 3914783"/>
              <a:gd name="connsiteX13" fmla="*/ 7952 w 12289437"/>
              <a:gd name="connsiteY13" fmla="*/ 763398 h 3914783"/>
              <a:gd name="connsiteX0" fmla="*/ 7952 w 12281049"/>
              <a:gd name="connsiteY0" fmla="*/ 763398 h 3914783"/>
              <a:gd name="connsiteX1" fmla="*/ 12074117 w 12281049"/>
              <a:gd name="connsiteY1" fmla="*/ 0 h 3914783"/>
              <a:gd name="connsiteX2" fmla="*/ 12281046 w 12281049"/>
              <a:gd name="connsiteY2" fmla="*/ 803500 h 3914783"/>
              <a:gd name="connsiteX3" fmla="*/ 12199952 w 12281049"/>
              <a:gd name="connsiteY3" fmla="*/ 3913708 h 3914783"/>
              <a:gd name="connsiteX4" fmla="*/ 11788005 w 12281049"/>
              <a:gd name="connsiteY4" fmla="*/ 3914783 h 3914783"/>
              <a:gd name="connsiteX5" fmla="*/ 11786665 w 12281049"/>
              <a:gd name="connsiteY5" fmla="*/ 3690492 h 3914783"/>
              <a:gd name="connsiteX6" fmla="*/ 5386266 w 12281049"/>
              <a:gd name="connsiteY6" fmla="*/ 3714058 h 3914783"/>
              <a:gd name="connsiteX7" fmla="*/ 5386357 w 12281049"/>
              <a:gd name="connsiteY7" fmla="*/ 3912166 h 3914783"/>
              <a:gd name="connsiteX8" fmla="*/ 4039904 w 12281049"/>
              <a:gd name="connsiteY8" fmla="*/ 3911325 h 3914783"/>
              <a:gd name="connsiteX9" fmla="*/ 4039434 w 12281049"/>
              <a:gd name="connsiteY9" fmla="*/ 3736420 h 3914783"/>
              <a:gd name="connsiteX10" fmla="*/ 766154 w 12281049"/>
              <a:gd name="connsiteY10" fmla="*/ 3743491 h 3914783"/>
              <a:gd name="connsiteX11" fmla="*/ 762135 w 12281049"/>
              <a:gd name="connsiteY11" fmla="*/ 3910497 h 3914783"/>
              <a:gd name="connsiteX12" fmla="*/ 0 w 12281049"/>
              <a:gd name="connsiteY12" fmla="*/ 3906328 h 3914783"/>
              <a:gd name="connsiteX13" fmla="*/ 7952 w 12281049"/>
              <a:gd name="connsiteY13" fmla="*/ 763398 h 3914783"/>
              <a:gd name="connsiteX0" fmla="*/ 7952 w 12292231"/>
              <a:gd name="connsiteY0" fmla="*/ 0 h 3151385"/>
              <a:gd name="connsiteX1" fmla="*/ 12292231 w 12292231"/>
              <a:gd name="connsiteY1" fmla="*/ 41945 h 3151385"/>
              <a:gd name="connsiteX2" fmla="*/ 12281046 w 12292231"/>
              <a:gd name="connsiteY2" fmla="*/ 40102 h 3151385"/>
              <a:gd name="connsiteX3" fmla="*/ 12199952 w 12292231"/>
              <a:gd name="connsiteY3" fmla="*/ 3150310 h 3151385"/>
              <a:gd name="connsiteX4" fmla="*/ 11788005 w 12292231"/>
              <a:gd name="connsiteY4" fmla="*/ 3151385 h 3151385"/>
              <a:gd name="connsiteX5" fmla="*/ 11786665 w 12292231"/>
              <a:gd name="connsiteY5" fmla="*/ 2927094 h 3151385"/>
              <a:gd name="connsiteX6" fmla="*/ 5386266 w 12292231"/>
              <a:gd name="connsiteY6" fmla="*/ 2950660 h 3151385"/>
              <a:gd name="connsiteX7" fmla="*/ 5386357 w 12292231"/>
              <a:gd name="connsiteY7" fmla="*/ 3148768 h 3151385"/>
              <a:gd name="connsiteX8" fmla="*/ 4039904 w 12292231"/>
              <a:gd name="connsiteY8" fmla="*/ 3147927 h 3151385"/>
              <a:gd name="connsiteX9" fmla="*/ 4039434 w 12292231"/>
              <a:gd name="connsiteY9" fmla="*/ 2973022 h 3151385"/>
              <a:gd name="connsiteX10" fmla="*/ 766154 w 12292231"/>
              <a:gd name="connsiteY10" fmla="*/ 2980093 h 3151385"/>
              <a:gd name="connsiteX11" fmla="*/ 762135 w 12292231"/>
              <a:gd name="connsiteY11" fmla="*/ 3147099 h 3151385"/>
              <a:gd name="connsiteX12" fmla="*/ 0 w 12292231"/>
              <a:gd name="connsiteY12" fmla="*/ 3142930 h 3151385"/>
              <a:gd name="connsiteX13" fmla="*/ 7952 w 12292231"/>
              <a:gd name="connsiteY13" fmla="*/ 0 h 3151385"/>
              <a:gd name="connsiteX0" fmla="*/ 7952 w 12373331"/>
              <a:gd name="connsiteY0" fmla="*/ 0 h 3151385"/>
              <a:gd name="connsiteX1" fmla="*/ 12292231 w 12373331"/>
              <a:gd name="connsiteY1" fmla="*/ 41945 h 3151385"/>
              <a:gd name="connsiteX2" fmla="*/ 12373324 w 12373331"/>
              <a:gd name="connsiteY2" fmla="*/ 988058 h 3151385"/>
              <a:gd name="connsiteX3" fmla="*/ 12199952 w 12373331"/>
              <a:gd name="connsiteY3" fmla="*/ 3150310 h 3151385"/>
              <a:gd name="connsiteX4" fmla="*/ 11788005 w 12373331"/>
              <a:gd name="connsiteY4" fmla="*/ 3151385 h 3151385"/>
              <a:gd name="connsiteX5" fmla="*/ 11786665 w 12373331"/>
              <a:gd name="connsiteY5" fmla="*/ 2927094 h 3151385"/>
              <a:gd name="connsiteX6" fmla="*/ 5386266 w 12373331"/>
              <a:gd name="connsiteY6" fmla="*/ 2950660 h 3151385"/>
              <a:gd name="connsiteX7" fmla="*/ 5386357 w 12373331"/>
              <a:gd name="connsiteY7" fmla="*/ 3148768 h 3151385"/>
              <a:gd name="connsiteX8" fmla="*/ 4039904 w 12373331"/>
              <a:gd name="connsiteY8" fmla="*/ 3147927 h 3151385"/>
              <a:gd name="connsiteX9" fmla="*/ 4039434 w 12373331"/>
              <a:gd name="connsiteY9" fmla="*/ 2973022 h 3151385"/>
              <a:gd name="connsiteX10" fmla="*/ 766154 w 12373331"/>
              <a:gd name="connsiteY10" fmla="*/ 2980093 h 3151385"/>
              <a:gd name="connsiteX11" fmla="*/ 762135 w 12373331"/>
              <a:gd name="connsiteY11" fmla="*/ 3147099 h 3151385"/>
              <a:gd name="connsiteX12" fmla="*/ 0 w 12373331"/>
              <a:gd name="connsiteY12" fmla="*/ 3142930 h 3151385"/>
              <a:gd name="connsiteX13" fmla="*/ 7952 w 12373331"/>
              <a:gd name="connsiteY13" fmla="*/ 0 h 3151385"/>
              <a:gd name="connsiteX0" fmla="*/ 7952 w 12292231"/>
              <a:gd name="connsiteY0" fmla="*/ 0 h 3151385"/>
              <a:gd name="connsiteX1" fmla="*/ 12292231 w 12292231"/>
              <a:gd name="connsiteY1" fmla="*/ 41945 h 3151385"/>
              <a:gd name="connsiteX2" fmla="*/ 12272657 w 12292231"/>
              <a:gd name="connsiteY2" fmla="*/ 1030003 h 3151385"/>
              <a:gd name="connsiteX3" fmla="*/ 12199952 w 12292231"/>
              <a:gd name="connsiteY3" fmla="*/ 3150310 h 3151385"/>
              <a:gd name="connsiteX4" fmla="*/ 11788005 w 12292231"/>
              <a:gd name="connsiteY4" fmla="*/ 3151385 h 3151385"/>
              <a:gd name="connsiteX5" fmla="*/ 11786665 w 12292231"/>
              <a:gd name="connsiteY5" fmla="*/ 2927094 h 3151385"/>
              <a:gd name="connsiteX6" fmla="*/ 5386266 w 12292231"/>
              <a:gd name="connsiteY6" fmla="*/ 2950660 h 3151385"/>
              <a:gd name="connsiteX7" fmla="*/ 5386357 w 12292231"/>
              <a:gd name="connsiteY7" fmla="*/ 3148768 h 3151385"/>
              <a:gd name="connsiteX8" fmla="*/ 4039904 w 12292231"/>
              <a:gd name="connsiteY8" fmla="*/ 3147927 h 3151385"/>
              <a:gd name="connsiteX9" fmla="*/ 4039434 w 12292231"/>
              <a:gd name="connsiteY9" fmla="*/ 2973022 h 3151385"/>
              <a:gd name="connsiteX10" fmla="*/ 766154 w 12292231"/>
              <a:gd name="connsiteY10" fmla="*/ 2980093 h 3151385"/>
              <a:gd name="connsiteX11" fmla="*/ 762135 w 12292231"/>
              <a:gd name="connsiteY11" fmla="*/ 3147099 h 3151385"/>
              <a:gd name="connsiteX12" fmla="*/ 0 w 12292231"/>
              <a:gd name="connsiteY12" fmla="*/ 3142930 h 3151385"/>
              <a:gd name="connsiteX13" fmla="*/ 7952 w 12292231"/>
              <a:gd name="connsiteY13" fmla="*/ 0 h 3151385"/>
              <a:gd name="connsiteX0" fmla="*/ 7952 w 12272668"/>
              <a:gd name="connsiteY0" fmla="*/ 0 h 3151385"/>
              <a:gd name="connsiteX1" fmla="*/ 12216730 w 12272668"/>
              <a:gd name="connsiteY1" fmla="*/ 33556 h 3151385"/>
              <a:gd name="connsiteX2" fmla="*/ 12272657 w 12272668"/>
              <a:gd name="connsiteY2" fmla="*/ 1030003 h 3151385"/>
              <a:gd name="connsiteX3" fmla="*/ 12199952 w 12272668"/>
              <a:gd name="connsiteY3" fmla="*/ 3150310 h 3151385"/>
              <a:gd name="connsiteX4" fmla="*/ 11788005 w 12272668"/>
              <a:gd name="connsiteY4" fmla="*/ 3151385 h 3151385"/>
              <a:gd name="connsiteX5" fmla="*/ 11786665 w 12272668"/>
              <a:gd name="connsiteY5" fmla="*/ 2927094 h 3151385"/>
              <a:gd name="connsiteX6" fmla="*/ 5386266 w 12272668"/>
              <a:gd name="connsiteY6" fmla="*/ 2950660 h 3151385"/>
              <a:gd name="connsiteX7" fmla="*/ 5386357 w 12272668"/>
              <a:gd name="connsiteY7" fmla="*/ 3148768 h 3151385"/>
              <a:gd name="connsiteX8" fmla="*/ 4039904 w 12272668"/>
              <a:gd name="connsiteY8" fmla="*/ 3147927 h 3151385"/>
              <a:gd name="connsiteX9" fmla="*/ 4039434 w 12272668"/>
              <a:gd name="connsiteY9" fmla="*/ 2973022 h 3151385"/>
              <a:gd name="connsiteX10" fmla="*/ 766154 w 12272668"/>
              <a:gd name="connsiteY10" fmla="*/ 2980093 h 3151385"/>
              <a:gd name="connsiteX11" fmla="*/ 762135 w 12272668"/>
              <a:gd name="connsiteY11" fmla="*/ 3147099 h 3151385"/>
              <a:gd name="connsiteX12" fmla="*/ 0 w 12272668"/>
              <a:gd name="connsiteY12" fmla="*/ 3142930 h 3151385"/>
              <a:gd name="connsiteX13" fmla="*/ 7952 w 12272668"/>
              <a:gd name="connsiteY13" fmla="*/ 0 h 3151385"/>
              <a:gd name="connsiteX0" fmla="*/ 7952 w 12230751"/>
              <a:gd name="connsiteY0" fmla="*/ 0 h 3151385"/>
              <a:gd name="connsiteX1" fmla="*/ 12216730 w 12230751"/>
              <a:gd name="connsiteY1" fmla="*/ 33556 h 3151385"/>
              <a:gd name="connsiteX2" fmla="*/ 12230712 w 12230751"/>
              <a:gd name="connsiteY2" fmla="*/ 1038392 h 3151385"/>
              <a:gd name="connsiteX3" fmla="*/ 12199952 w 12230751"/>
              <a:gd name="connsiteY3" fmla="*/ 3150310 h 3151385"/>
              <a:gd name="connsiteX4" fmla="*/ 11788005 w 12230751"/>
              <a:gd name="connsiteY4" fmla="*/ 3151385 h 3151385"/>
              <a:gd name="connsiteX5" fmla="*/ 11786665 w 12230751"/>
              <a:gd name="connsiteY5" fmla="*/ 2927094 h 3151385"/>
              <a:gd name="connsiteX6" fmla="*/ 5386266 w 12230751"/>
              <a:gd name="connsiteY6" fmla="*/ 2950660 h 3151385"/>
              <a:gd name="connsiteX7" fmla="*/ 5386357 w 12230751"/>
              <a:gd name="connsiteY7" fmla="*/ 3148768 h 3151385"/>
              <a:gd name="connsiteX8" fmla="*/ 4039904 w 12230751"/>
              <a:gd name="connsiteY8" fmla="*/ 3147927 h 3151385"/>
              <a:gd name="connsiteX9" fmla="*/ 4039434 w 12230751"/>
              <a:gd name="connsiteY9" fmla="*/ 2973022 h 3151385"/>
              <a:gd name="connsiteX10" fmla="*/ 766154 w 12230751"/>
              <a:gd name="connsiteY10" fmla="*/ 2980093 h 3151385"/>
              <a:gd name="connsiteX11" fmla="*/ 762135 w 12230751"/>
              <a:gd name="connsiteY11" fmla="*/ 3147099 h 3151385"/>
              <a:gd name="connsiteX12" fmla="*/ 0 w 12230751"/>
              <a:gd name="connsiteY12" fmla="*/ 3142930 h 3151385"/>
              <a:gd name="connsiteX13" fmla="*/ 7952 w 12230751"/>
              <a:gd name="connsiteY13" fmla="*/ 0 h 3151385"/>
              <a:gd name="connsiteX0" fmla="*/ 7952 w 12230751"/>
              <a:gd name="connsiteY0" fmla="*/ 0 h 3151385"/>
              <a:gd name="connsiteX1" fmla="*/ 12216730 w 12230751"/>
              <a:gd name="connsiteY1" fmla="*/ 33556 h 3151385"/>
              <a:gd name="connsiteX2" fmla="*/ 12230712 w 12230751"/>
              <a:gd name="connsiteY2" fmla="*/ 1038392 h 3151385"/>
              <a:gd name="connsiteX3" fmla="*/ 12199952 w 12230751"/>
              <a:gd name="connsiteY3" fmla="*/ 3150310 h 3151385"/>
              <a:gd name="connsiteX4" fmla="*/ 11788005 w 12230751"/>
              <a:gd name="connsiteY4" fmla="*/ 3151385 h 3151385"/>
              <a:gd name="connsiteX5" fmla="*/ 11786665 w 12230751"/>
              <a:gd name="connsiteY5" fmla="*/ 2927094 h 3151385"/>
              <a:gd name="connsiteX6" fmla="*/ 5386266 w 12230751"/>
              <a:gd name="connsiteY6" fmla="*/ 2950660 h 3151385"/>
              <a:gd name="connsiteX7" fmla="*/ 5386357 w 12230751"/>
              <a:gd name="connsiteY7" fmla="*/ 3148768 h 3151385"/>
              <a:gd name="connsiteX8" fmla="*/ 4039904 w 12230751"/>
              <a:gd name="connsiteY8" fmla="*/ 3147927 h 3151385"/>
              <a:gd name="connsiteX9" fmla="*/ 4039434 w 12230751"/>
              <a:gd name="connsiteY9" fmla="*/ 2973022 h 3151385"/>
              <a:gd name="connsiteX10" fmla="*/ 762135 w 12230751"/>
              <a:gd name="connsiteY10" fmla="*/ 3147099 h 3151385"/>
              <a:gd name="connsiteX11" fmla="*/ 0 w 12230751"/>
              <a:gd name="connsiteY11" fmla="*/ 3142930 h 3151385"/>
              <a:gd name="connsiteX12" fmla="*/ 7952 w 12230751"/>
              <a:gd name="connsiteY12" fmla="*/ 0 h 3151385"/>
              <a:gd name="connsiteX0" fmla="*/ 7952 w 12230751"/>
              <a:gd name="connsiteY0" fmla="*/ 0 h 3151385"/>
              <a:gd name="connsiteX1" fmla="*/ 12216730 w 12230751"/>
              <a:gd name="connsiteY1" fmla="*/ 33556 h 3151385"/>
              <a:gd name="connsiteX2" fmla="*/ 12230712 w 12230751"/>
              <a:gd name="connsiteY2" fmla="*/ 1038392 h 3151385"/>
              <a:gd name="connsiteX3" fmla="*/ 12199952 w 12230751"/>
              <a:gd name="connsiteY3" fmla="*/ 3150310 h 3151385"/>
              <a:gd name="connsiteX4" fmla="*/ 11788005 w 12230751"/>
              <a:gd name="connsiteY4" fmla="*/ 3151385 h 3151385"/>
              <a:gd name="connsiteX5" fmla="*/ 11786665 w 12230751"/>
              <a:gd name="connsiteY5" fmla="*/ 2927094 h 3151385"/>
              <a:gd name="connsiteX6" fmla="*/ 5386266 w 12230751"/>
              <a:gd name="connsiteY6" fmla="*/ 2950660 h 3151385"/>
              <a:gd name="connsiteX7" fmla="*/ 5386357 w 12230751"/>
              <a:gd name="connsiteY7" fmla="*/ 3148768 h 3151385"/>
              <a:gd name="connsiteX8" fmla="*/ 4039904 w 12230751"/>
              <a:gd name="connsiteY8" fmla="*/ 3147927 h 3151385"/>
              <a:gd name="connsiteX9" fmla="*/ 4039434 w 12230751"/>
              <a:gd name="connsiteY9" fmla="*/ 2973022 h 3151385"/>
              <a:gd name="connsiteX10" fmla="*/ 0 w 12230751"/>
              <a:gd name="connsiteY10" fmla="*/ 3142930 h 3151385"/>
              <a:gd name="connsiteX11" fmla="*/ 7952 w 12230751"/>
              <a:gd name="connsiteY11" fmla="*/ 0 h 3151385"/>
              <a:gd name="connsiteX0" fmla="*/ 7952 w 12230751"/>
              <a:gd name="connsiteY0" fmla="*/ 0 h 3377194"/>
              <a:gd name="connsiteX1" fmla="*/ 12216730 w 12230751"/>
              <a:gd name="connsiteY1" fmla="*/ 33556 h 3377194"/>
              <a:gd name="connsiteX2" fmla="*/ 12230712 w 12230751"/>
              <a:gd name="connsiteY2" fmla="*/ 1038392 h 3377194"/>
              <a:gd name="connsiteX3" fmla="*/ 12199952 w 12230751"/>
              <a:gd name="connsiteY3" fmla="*/ 3150310 h 3377194"/>
              <a:gd name="connsiteX4" fmla="*/ 11788005 w 12230751"/>
              <a:gd name="connsiteY4" fmla="*/ 3151385 h 3377194"/>
              <a:gd name="connsiteX5" fmla="*/ 11786665 w 12230751"/>
              <a:gd name="connsiteY5" fmla="*/ 2927094 h 3377194"/>
              <a:gd name="connsiteX6" fmla="*/ 5386266 w 12230751"/>
              <a:gd name="connsiteY6" fmla="*/ 2950660 h 3377194"/>
              <a:gd name="connsiteX7" fmla="*/ 5386357 w 12230751"/>
              <a:gd name="connsiteY7" fmla="*/ 3148768 h 3377194"/>
              <a:gd name="connsiteX8" fmla="*/ 4039904 w 12230751"/>
              <a:gd name="connsiteY8" fmla="*/ 3147927 h 3377194"/>
              <a:gd name="connsiteX9" fmla="*/ 0 w 12230751"/>
              <a:gd name="connsiteY9" fmla="*/ 3142930 h 3377194"/>
              <a:gd name="connsiteX10" fmla="*/ 7952 w 12230751"/>
              <a:gd name="connsiteY10" fmla="*/ 0 h 3377194"/>
              <a:gd name="connsiteX0" fmla="*/ 7952 w 12230751"/>
              <a:gd name="connsiteY0" fmla="*/ 0 h 3151385"/>
              <a:gd name="connsiteX1" fmla="*/ 12216730 w 12230751"/>
              <a:gd name="connsiteY1" fmla="*/ 33556 h 3151385"/>
              <a:gd name="connsiteX2" fmla="*/ 12230712 w 12230751"/>
              <a:gd name="connsiteY2" fmla="*/ 1038392 h 3151385"/>
              <a:gd name="connsiteX3" fmla="*/ 12199952 w 12230751"/>
              <a:gd name="connsiteY3" fmla="*/ 3150310 h 3151385"/>
              <a:gd name="connsiteX4" fmla="*/ 11788005 w 12230751"/>
              <a:gd name="connsiteY4" fmla="*/ 3151385 h 3151385"/>
              <a:gd name="connsiteX5" fmla="*/ 11786665 w 12230751"/>
              <a:gd name="connsiteY5" fmla="*/ 2927094 h 3151385"/>
              <a:gd name="connsiteX6" fmla="*/ 5386266 w 12230751"/>
              <a:gd name="connsiteY6" fmla="*/ 2950660 h 3151385"/>
              <a:gd name="connsiteX7" fmla="*/ 5386357 w 12230751"/>
              <a:gd name="connsiteY7" fmla="*/ 3148768 h 3151385"/>
              <a:gd name="connsiteX8" fmla="*/ 0 w 12230751"/>
              <a:gd name="connsiteY8" fmla="*/ 3142930 h 3151385"/>
              <a:gd name="connsiteX9" fmla="*/ 7952 w 12230751"/>
              <a:gd name="connsiteY9" fmla="*/ 0 h 3151385"/>
              <a:gd name="connsiteX0" fmla="*/ 7952 w 12230751"/>
              <a:gd name="connsiteY0" fmla="*/ 0 h 3326485"/>
              <a:gd name="connsiteX1" fmla="*/ 12216730 w 12230751"/>
              <a:gd name="connsiteY1" fmla="*/ 33556 h 3326485"/>
              <a:gd name="connsiteX2" fmla="*/ 12230712 w 12230751"/>
              <a:gd name="connsiteY2" fmla="*/ 1038392 h 3326485"/>
              <a:gd name="connsiteX3" fmla="*/ 12199952 w 12230751"/>
              <a:gd name="connsiteY3" fmla="*/ 3150310 h 3326485"/>
              <a:gd name="connsiteX4" fmla="*/ 11788005 w 12230751"/>
              <a:gd name="connsiteY4" fmla="*/ 3151385 h 3326485"/>
              <a:gd name="connsiteX5" fmla="*/ 11786665 w 12230751"/>
              <a:gd name="connsiteY5" fmla="*/ 2927094 h 3326485"/>
              <a:gd name="connsiteX6" fmla="*/ 5386266 w 12230751"/>
              <a:gd name="connsiteY6" fmla="*/ 2950660 h 3326485"/>
              <a:gd name="connsiteX7" fmla="*/ 0 w 12230751"/>
              <a:gd name="connsiteY7" fmla="*/ 3142930 h 3326485"/>
              <a:gd name="connsiteX8" fmla="*/ 7952 w 12230751"/>
              <a:gd name="connsiteY8" fmla="*/ 0 h 3326485"/>
              <a:gd name="connsiteX0" fmla="*/ 7952 w 12230751"/>
              <a:gd name="connsiteY0" fmla="*/ 0 h 3151385"/>
              <a:gd name="connsiteX1" fmla="*/ 12216730 w 12230751"/>
              <a:gd name="connsiteY1" fmla="*/ 33556 h 3151385"/>
              <a:gd name="connsiteX2" fmla="*/ 12230712 w 12230751"/>
              <a:gd name="connsiteY2" fmla="*/ 1038392 h 3151385"/>
              <a:gd name="connsiteX3" fmla="*/ 12199952 w 12230751"/>
              <a:gd name="connsiteY3" fmla="*/ 3150310 h 3151385"/>
              <a:gd name="connsiteX4" fmla="*/ 11788005 w 12230751"/>
              <a:gd name="connsiteY4" fmla="*/ 3151385 h 3151385"/>
              <a:gd name="connsiteX5" fmla="*/ 11786665 w 12230751"/>
              <a:gd name="connsiteY5" fmla="*/ 2927094 h 3151385"/>
              <a:gd name="connsiteX6" fmla="*/ 0 w 12230751"/>
              <a:gd name="connsiteY6" fmla="*/ 3142930 h 3151385"/>
              <a:gd name="connsiteX7" fmla="*/ 7952 w 12230751"/>
              <a:gd name="connsiteY7" fmla="*/ 0 h 3151385"/>
              <a:gd name="connsiteX0" fmla="*/ 7952 w 12230751"/>
              <a:gd name="connsiteY0" fmla="*/ 0 h 3378300"/>
              <a:gd name="connsiteX1" fmla="*/ 12216730 w 12230751"/>
              <a:gd name="connsiteY1" fmla="*/ 33556 h 3378300"/>
              <a:gd name="connsiteX2" fmla="*/ 12230712 w 12230751"/>
              <a:gd name="connsiteY2" fmla="*/ 1038392 h 3378300"/>
              <a:gd name="connsiteX3" fmla="*/ 12199952 w 12230751"/>
              <a:gd name="connsiteY3" fmla="*/ 3150310 h 3378300"/>
              <a:gd name="connsiteX4" fmla="*/ 11788005 w 12230751"/>
              <a:gd name="connsiteY4" fmla="*/ 3151385 h 3378300"/>
              <a:gd name="connsiteX5" fmla="*/ 0 w 12230751"/>
              <a:gd name="connsiteY5" fmla="*/ 3142930 h 3378300"/>
              <a:gd name="connsiteX6" fmla="*/ 7952 w 12230751"/>
              <a:gd name="connsiteY6" fmla="*/ 0 h 3378300"/>
              <a:gd name="connsiteX0" fmla="*/ 7952 w 12230751"/>
              <a:gd name="connsiteY0" fmla="*/ 0 h 3150310"/>
              <a:gd name="connsiteX1" fmla="*/ 12216730 w 12230751"/>
              <a:gd name="connsiteY1" fmla="*/ 33556 h 3150310"/>
              <a:gd name="connsiteX2" fmla="*/ 12230712 w 12230751"/>
              <a:gd name="connsiteY2" fmla="*/ 1038392 h 3150310"/>
              <a:gd name="connsiteX3" fmla="*/ 12199952 w 12230751"/>
              <a:gd name="connsiteY3" fmla="*/ 3150310 h 3150310"/>
              <a:gd name="connsiteX4" fmla="*/ 0 w 12230751"/>
              <a:gd name="connsiteY4" fmla="*/ 3142930 h 3150310"/>
              <a:gd name="connsiteX5" fmla="*/ 7952 w 12230751"/>
              <a:gd name="connsiteY5" fmla="*/ 0 h 3150310"/>
              <a:gd name="connsiteX0" fmla="*/ 7952 w 13733906"/>
              <a:gd name="connsiteY0" fmla="*/ 0 h 3150310"/>
              <a:gd name="connsiteX1" fmla="*/ 12216730 w 13733906"/>
              <a:gd name="connsiteY1" fmla="*/ 33556 h 3150310"/>
              <a:gd name="connsiteX2" fmla="*/ 12199952 w 13733906"/>
              <a:gd name="connsiteY2" fmla="*/ 3150310 h 3150310"/>
              <a:gd name="connsiteX3" fmla="*/ 0 w 13733906"/>
              <a:gd name="connsiteY3" fmla="*/ 3142930 h 3150310"/>
              <a:gd name="connsiteX4" fmla="*/ 7952 w 13733906"/>
              <a:gd name="connsiteY4" fmla="*/ 0 h 3150310"/>
              <a:gd name="connsiteX0" fmla="*/ 7952 w 13120048"/>
              <a:gd name="connsiteY0" fmla="*/ 0 h 3150310"/>
              <a:gd name="connsiteX1" fmla="*/ 12216730 w 13120048"/>
              <a:gd name="connsiteY1" fmla="*/ 33556 h 3150310"/>
              <a:gd name="connsiteX2" fmla="*/ 12199952 w 13120048"/>
              <a:gd name="connsiteY2" fmla="*/ 3150310 h 3150310"/>
              <a:gd name="connsiteX3" fmla="*/ 0 w 13120048"/>
              <a:gd name="connsiteY3" fmla="*/ 3142930 h 3150310"/>
              <a:gd name="connsiteX4" fmla="*/ 7952 w 13120048"/>
              <a:gd name="connsiteY4" fmla="*/ 0 h 3150310"/>
              <a:gd name="connsiteX0" fmla="*/ 7952 w 12216730"/>
              <a:gd name="connsiteY0" fmla="*/ 0 h 3150310"/>
              <a:gd name="connsiteX1" fmla="*/ 12216730 w 12216730"/>
              <a:gd name="connsiteY1" fmla="*/ 33556 h 3150310"/>
              <a:gd name="connsiteX2" fmla="*/ 12199952 w 12216730"/>
              <a:gd name="connsiteY2" fmla="*/ 3150310 h 3150310"/>
              <a:gd name="connsiteX3" fmla="*/ 0 w 12216730"/>
              <a:gd name="connsiteY3" fmla="*/ 3142930 h 3150310"/>
              <a:gd name="connsiteX4" fmla="*/ 7952 w 12216730"/>
              <a:gd name="connsiteY4" fmla="*/ 0 h 3150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730" h="3150310">
                <a:moveTo>
                  <a:pt x="7952" y="0"/>
                </a:moveTo>
                <a:lnTo>
                  <a:pt x="12216730" y="33556"/>
                </a:lnTo>
                <a:cubicBezTo>
                  <a:pt x="12203621" y="3144492"/>
                  <a:pt x="12220461" y="46197"/>
                  <a:pt x="12199952" y="3150310"/>
                </a:cubicBezTo>
                <a:lnTo>
                  <a:pt x="0" y="3142930"/>
                </a:lnTo>
                <a:cubicBezTo>
                  <a:pt x="2651" y="939376"/>
                  <a:pt x="5301" y="2203554"/>
                  <a:pt x="7952" y="0"/>
                </a:cubicBezTo>
                <a:close/>
              </a:path>
            </a:pathLst>
          </a:custGeom>
        </p:spPr>
        <p:txBody>
          <a:bodyPr/>
          <a:lstStyle/>
          <a:p>
            <a:r>
              <a:rPr lang="de-DE" dirty="0"/>
              <a:t>    </a:t>
            </a:r>
          </a:p>
        </p:txBody>
      </p:sp>
      <p:sp>
        <p:nvSpPr>
          <p:cNvPr id="8" name="Fußzeilenplatzhalter 2">
            <a:extLst>
              <a:ext uri="{FF2B5EF4-FFF2-40B4-BE49-F238E27FC236}">
                <a16:creationId xmlns:a16="http://schemas.microsoft.com/office/drawing/2014/main" id="{AB65F899-8B5D-0BCC-3EEF-54EDF542E2AC}"/>
              </a:ext>
            </a:extLst>
          </p:cNvPr>
          <p:cNvSpPr>
            <a:spLocks noGrp="1"/>
          </p:cNvSpPr>
          <p:nvPr>
            <p:ph type="ftr" sz="quarter" idx="20"/>
          </p:nvPr>
        </p:nvSpPr>
        <p:spPr>
          <a:xfrm>
            <a:off x="3251497" y="6410896"/>
            <a:ext cx="6480000" cy="360000"/>
          </a:xfrm>
          <a:prstGeom prst="rect">
            <a:avLst/>
          </a:prstGeom>
        </p:spPr>
        <p:txBody>
          <a:bodyPr/>
          <a:lstStyle/>
          <a:p>
            <a:r>
              <a:rPr lang="de-DE" smtClean="0"/>
              <a:t>Information zu den Elektronischen Begleitinformationen Städtebauförderung </a:t>
            </a:r>
            <a:endParaRPr lang="de-DE" dirty="0"/>
          </a:p>
        </p:txBody>
      </p:sp>
    </p:spTree>
    <p:extLst>
      <p:ext uri="{BB962C8B-B14F-4D97-AF65-F5344CB8AC3E}">
        <p14:creationId xmlns:p14="http://schemas.microsoft.com/office/powerpoint/2010/main" val="3662278302"/>
      </p:ext>
    </p:extLst>
  </p:cSld>
  <p:clrMapOvr>
    <a:masterClrMapping/>
  </p:clrMapOvr>
  <p:transition spd="slow">
    <p:wipe dir="u"/>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4725" userDrawn="1">
          <p15:clr>
            <a:srgbClr val="FBAE40"/>
          </p15:clr>
        </p15:guide>
        <p15:guide id="3" pos="48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5E96B2B8-35C4-0D17-2552-62AF41F0F0D7}"/>
              </a:ext>
            </a:extLst>
          </p:cNvPr>
          <p:cNvSpPr/>
          <p:nvPr userDrawn="1"/>
        </p:nvSpPr>
        <p:spPr>
          <a:xfrm>
            <a:off x="0" y="-59569"/>
            <a:ext cx="12192000" cy="6858000"/>
          </a:xfrm>
          <a:prstGeom prst="rect">
            <a:avLst/>
          </a:prstGeom>
          <a:solidFill>
            <a:srgbClr val="A2AAAD">
              <a:alpha val="3529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28A6B461-0D05-3273-DE0C-594B5E5AE1DA}"/>
              </a:ext>
            </a:extLst>
          </p:cNvPr>
          <p:cNvSpPr/>
          <p:nvPr userDrawn="1"/>
        </p:nvSpPr>
        <p:spPr>
          <a:xfrm>
            <a:off x="0" y="6387515"/>
            <a:ext cx="12192000" cy="4797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Datumsplatzhalter 2">
            <a:extLst>
              <a:ext uri="{FF2B5EF4-FFF2-40B4-BE49-F238E27FC236}">
                <a16:creationId xmlns:a16="http://schemas.microsoft.com/office/drawing/2014/main" id="{618F294A-848B-841E-6ABF-972BB139C169}"/>
              </a:ext>
            </a:extLst>
          </p:cNvPr>
          <p:cNvSpPr txBox="1">
            <a:spLocks/>
          </p:cNvSpPr>
          <p:nvPr userDrawn="1"/>
        </p:nvSpPr>
        <p:spPr>
          <a:xfrm>
            <a:off x="10396980" y="6492875"/>
            <a:ext cx="920745" cy="365125"/>
          </a:xfrm>
          <a:prstGeom prst="rect">
            <a:avLst/>
          </a:prstGeom>
        </p:spPr>
        <p:txBody>
          <a:bodyPr lIns="0" tIns="0" rIns="0" bIns="0"/>
          <a:lstStyle>
            <a:defPPr>
              <a:defRPr lang="de-DE"/>
            </a:defPPr>
            <a:lvl1pPr marL="0" algn="l" defTabSz="914400" rtl="0" eaLnBrk="1" latinLnBrk="0" hangingPunct="1">
              <a:defRPr sz="1000" kern="1200">
                <a:solidFill>
                  <a:srgbClr val="FF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solidFill>
                  <a:schemeClr val="tx1"/>
                </a:solidFill>
              </a:rPr>
              <a:t>12.</a:t>
            </a:r>
            <a:r>
              <a:rPr lang="de-DE" baseline="0" dirty="0" smtClean="0">
                <a:solidFill>
                  <a:schemeClr val="tx1"/>
                </a:solidFill>
              </a:rPr>
              <a:t> Mai 2025</a:t>
            </a:r>
            <a:r>
              <a:rPr lang="de-DE" dirty="0" smtClean="0">
                <a:solidFill>
                  <a:schemeClr val="tx1"/>
                </a:solidFill>
              </a:rPr>
              <a:t> </a:t>
            </a:r>
            <a:r>
              <a:rPr lang="de-DE" dirty="0">
                <a:solidFill>
                  <a:schemeClr val="tx1"/>
                </a:solidFill>
              </a:rPr>
              <a:t>|</a:t>
            </a:r>
          </a:p>
        </p:txBody>
      </p:sp>
      <p:sp>
        <p:nvSpPr>
          <p:cNvPr id="17" name="Foliennummernplatzhalter 5">
            <a:extLst>
              <a:ext uri="{FF2B5EF4-FFF2-40B4-BE49-F238E27FC236}">
                <a16:creationId xmlns:a16="http://schemas.microsoft.com/office/drawing/2014/main" id="{1B29C3EA-1233-B1A7-6885-D1CC456DD1FA}"/>
              </a:ext>
            </a:extLst>
          </p:cNvPr>
          <p:cNvSpPr txBox="1">
            <a:spLocks/>
          </p:cNvSpPr>
          <p:nvPr userDrawn="1"/>
        </p:nvSpPr>
        <p:spPr>
          <a:xfrm>
            <a:off x="11453526" y="6519139"/>
            <a:ext cx="602673" cy="365125"/>
          </a:xfrm>
          <a:prstGeom prst="rect">
            <a:avLst/>
          </a:prstGeom>
        </p:spPr>
        <p:txBody>
          <a:bodyPr lIns="0" tIns="0" rIns="0" bIns="0"/>
          <a:lstStyle>
            <a:defPPr>
              <a:defRPr lang="de-DE"/>
            </a:defPPr>
            <a:lvl1pPr marL="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D4340D-8FD1-4556-AD35-68E5054EC8A4}" type="slidenum">
              <a:rPr lang="de-DE" smtClean="0"/>
              <a:t>‹Nr.›</a:t>
            </a:fld>
            <a:endParaRPr lang="de-DE" dirty="0"/>
          </a:p>
        </p:txBody>
      </p:sp>
      <p:sp>
        <p:nvSpPr>
          <p:cNvPr id="3" name="Fußzeilenplatzhalter 1">
            <a:extLst>
              <a:ext uri="{FF2B5EF4-FFF2-40B4-BE49-F238E27FC236}">
                <a16:creationId xmlns:a16="http://schemas.microsoft.com/office/drawing/2014/main" id="{4490F480-E18B-D58A-6B32-94728D0400DE}"/>
              </a:ext>
            </a:extLst>
          </p:cNvPr>
          <p:cNvSpPr>
            <a:spLocks noGrp="1"/>
          </p:cNvSpPr>
          <p:nvPr>
            <p:ph type="ftr" sz="quarter" idx="3"/>
          </p:nvPr>
        </p:nvSpPr>
        <p:spPr>
          <a:xfrm>
            <a:off x="3251497" y="6410895"/>
            <a:ext cx="6480000" cy="360000"/>
          </a:xfrm>
          <a:prstGeom prst="rect">
            <a:avLst/>
          </a:prstGeom>
        </p:spPr>
        <p:txBody>
          <a:bodyPr vert="horz" lIns="91440" tIns="45720" rIns="91440" bIns="45720" rtlCol="0" anchor="ctr"/>
          <a:lstStyle>
            <a:lvl1pPr algn="l">
              <a:defRPr sz="1100" b="0" i="0">
                <a:solidFill>
                  <a:schemeClr val="tx1"/>
                </a:solidFill>
                <a:latin typeface="Arial" panose="020B0604020202020204" pitchFamily="34" charset="0"/>
                <a:cs typeface="Arial" panose="020B0604020202020204" pitchFamily="34" charset="0"/>
              </a:defRPr>
            </a:lvl1pPr>
          </a:lstStyle>
          <a:p>
            <a:r>
              <a:rPr lang="de-DE" smtClean="0"/>
              <a:t>Information zu den Elektronischen Begleitinformationen Städtebauförderung </a:t>
            </a:r>
            <a:endParaRPr lang="de-DE" dirty="0"/>
          </a:p>
        </p:txBody>
      </p:sp>
      <p:pic>
        <p:nvPicPr>
          <p:cNvPr id="2" name="Grafik 1"/>
          <p:cNvPicPr>
            <a:picLocks noChangeAspect="1"/>
          </p:cNvPicPr>
          <p:nvPr userDrawn="1"/>
        </p:nvPicPr>
        <p:blipFill rotWithShape="1">
          <a:blip r:embed="rId25">
            <a:extLst>
              <a:ext uri="{28A0092B-C50C-407E-A947-70E740481C1C}">
                <a14:useLocalDpi xmlns:a14="http://schemas.microsoft.com/office/drawing/2010/main" val="0"/>
              </a:ext>
            </a:extLst>
          </a:blip>
          <a:srcRect l="16154" t="41815" r="21448" b="45158"/>
          <a:stretch/>
        </p:blipFill>
        <p:spPr>
          <a:xfrm>
            <a:off x="42768" y="6376215"/>
            <a:ext cx="2486025" cy="367392"/>
          </a:xfrm>
          <a:prstGeom prst="rect">
            <a:avLst/>
          </a:prstGeom>
        </p:spPr>
      </p:pic>
    </p:spTree>
    <p:extLst>
      <p:ext uri="{BB962C8B-B14F-4D97-AF65-F5344CB8AC3E}">
        <p14:creationId xmlns:p14="http://schemas.microsoft.com/office/powerpoint/2010/main" val="3231848661"/>
      </p:ext>
    </p:extLst>
  </p:cSld>
  <p:clrMap bg1="lt1" tx1="dk1" bg2="lt2" tx2="dk2" accent1="accent1" accent2="accent2" accent3="accent3" accent4="accent4" accent5="accent5" accent6="accent6" hlink="hlink" folHlink="folHlink"/>
  <p:sldLayoutIdLst>
    <p:sldLayoutId id="2147483682" r:id="rId1"/>
    <p:sldLayoutId id="2147483681" r:id="rId2"/>
    <p:sldLayoutId id="2147483680" r:id="rId3"/>
    <p:sldLayoutId id="2147483701" r:id="rId4"/>
    <p:sldLayoutId id="2147483685" r:id="rId5"/>
    <p:sldLayoutId id="2147483691" r:id="rId6"/>
    <p:sldLayoutId id="2147483702" r:id="rId7"/>
    <p:sldLayoutId id="2147483684" r:id="rId8"/>
    <p:sldLayoutId id="2147483694" r:id="rId9"/>
    <p:sldLayoutId id="2147483696" r:id="rId10"/>
    <p:sldLayoutId id="2147483695" r:id="rId11"/>
    <p:sldLayoutId id="2147483692" r:id="rId12"/>
    <p:sldLayoutId id="2147483687" r:id="rId13"/>
    <p:sldLayoutId id="2147483693" r:id="rId14"/>
    <p:sldLayoutId id="2147483703" r:id="rId15"/>
    <p:sldLayoutId id="2147483689" r:id="rId16"/>
    <p:sldLayoutId id="2147483704" r:id="rId17"/>
    <p:sldLayoutId id="2147483688" r:id="rId18"/>
    <p:sldLayoutId id="2147483690" r:id="rId19"/>
    <p:sldLayoutId id="2147483705" r:id="rId20"/>
    <p:sldLayoutId id="2147483649" r:id="rId21"/>
    <p:sldLayoutId id="2147483698" r:id="rId22"/>
    <p:sldLayoutId id="2147483699" r:id="rId23"/>
  </p:sldLayoutIdLst>
  <p:transition spd="slow">
    <p:wipe dir="u"/>
  </p:transition>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bauen-wohnen.sachsen.de/klimaschutz-und-anpassung-8179.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platzhalter 9" descr="Ein Bild, das Schrift, Schwarz enthält.&#10;&#10;Automatisch generierte Beschreibung">
            <a:extLst>
              <a:ext uri="{FF2B5EF4-FFF2-40B4-BE49-F238E27FC236}">
                <a16:creationId xmlns:a16="http://schemas.microsoft.com/office/drawing/2014/main" id="{595FE4D8-5897-7234-C23C-0ABFF9F54F9A}"/>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t="33" b="33"/>
          <a:stretch>
            <a:fillRect/>
          </a:stretch>
        </p:blipFill>
        <p:spPr/>
      </p:pic>
      <p:sp>
        <p:nvSpPr>
          <p:cNvPr id="4" name="Textplatzhalter 3">
            <a:extLst>
              <a:ext uri="{FF2B5EF4-FFF2-40B4-BE49-F238E27FC236}">
                <a16:creationId xmlns:a16="http://schemas.microsoft.com/office/drawing/2014/main" id="{82927132-4467-0D74-9434-5536037E9892}"/>
              </a:ext>
            </a:extLst>
          </p:cNvPr>
          <p:cNvSpPr>
            <a:spLocks noGrp="1"/>
          </p:cNvSpPr>
          <p:nvPr>
            <p:ph type="body" sz="quarter" idx="12"/>
          </p:nvPr>
        </p:nvSpPr>
        <p:spPr>
          <a:xfrm>
            <a:off x="793394" y="968814"/>
            <a:ext cx="9038414" cy="621773"/>
          </a:xfrm>
        </p:spPr>
        <p:txBody>
          <a:bodyPr/>
          <a:lstStyle/>
          <a:p>
            <a:r>
              <a:rPr lang="de-DE" sz="3600" b="0" dirty="0" smtClean="0"/>
              <a:t>Herzlich Willkommen</a:t>
            </a:r>
            <a:endParaRPr lang="de-DE" sz="3600" b="0" dirty="0"/>
          </a:p>
        </p:txBody>
      </p:sp>
      <p:sp>
        <p:nvSpPr>
          <p:cNvPr id="5" name="Textplatzhalter 4">
            <a:extLst>
              <a:ext uri="{FF2B5EF4-FFF2-40B4-BE49-F238E27FC236}">
                <a16:creationId xmlns:a16="http://schemas.microsoft.com/office/drawing/2014/main" id="{0B71EF69-1A74-9846-ADE6-CAFCC0855D75}"/>
              </a:ext>
            </a:extLst>
          </p:cNvPr>
          <p:cNvSpPr>
            <a:spLocks noGrp="1"/>
          </p:cNvSpPr>
          <p:nvPr>
            <p:ph type="body" sz="quarter" idx="13"/>
          </p:nvPr>
        </p:nvSpPr>
        <p:spPr>
          <a:xfrm>
            <a:off x="707182" y="4047828"/>
            <a:ext cx="10002860" cy="992069"/>
          </a:xfrm>
        </p:spPr>
        <p:txBody>
          <a:bodyPr/>
          <a:lstStyle/>
          <a:p>
            <a:r>
              <a:rPr lang="de-DE" dirty="0" smtClean="0"/>
              <a:t>Informationsveranstaltung zu den elektronischen Begleitinformationen</a:t>
            </a:r>
            <a:endParaRPr lang="de-DE" dirty="0"/>
          </a:p>
          <a:p>
            <a:endParaRPr lang="de-DE" dirty="0"/>
          </a:p>
        </p:txBody>
      </p:sp>
      <p:pic>
        <p:nvPicPr>
          <p:cNvPr id="14" name="Grafik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182" y="5553725"/>
            <a:ext cx="584589" cy="752590"/>
          </a:xfrm>
          <a:prstGeom prst="rect">
            <a:avLst/>
          </a:prstGeom>
        </p:spPr>
      </p:pic>
    </p:spTree>
    <p:extLst>
      <p:ext uri="{BB962C8B-B14F-4D97-AF65-F5344CB8AC3E}">
        <p14:creationId xmlns:p14="http://schemas.microsoft.com/office/powerpoint/2010/main" val="2789521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8"/>
          </p:nvPr>
        </p:nvSpPr>
        <p:spPr>
          <a:xfrm>
            <a:off x="762573" y="1170876"/>
            <a:ext cx="10937883" cy="4899723"/>
          </a:xfrm>
        </p:spPr>
        <p:txBody>
          <a:bodyPr/>
          <a:lstStyle/>
          <a:p>
            <a:r>
              <a:rPr lang="de-DE" dirty="0" smtClean="0"/>
              <a:t> </a:t>
            </a:r>
            <a:endParaRPr lang="de-DE" dirty="0"/>
          </a:p>
        </p:txBody>
      </p:sp>
      <p:sp>
        <p:nvSpPr>
          <p:cNvPr id="3" name="Textplatzhalter 2"/>
          <p:cNvSpPr>
            <a:spLocks noGrp="1"/>
          </p:cNvSpPr>
          <p:nvPr>
            <p:ph type="body" sz="quarter" idx="15"/>
          </p:nvPr>
        </p:nvSpPr>
        <p:spPr>
          <a:xfrm>
            <a:off x="703783" y="392601"/>
            <a:ext cx="10279527" cy="477054"/>
          </a:xfrm>
        </p:spPr>
        <p:txBody>
          <a:bodyPr/>
          <a:lstStyle/>
          <a:p>
            <a:r>
              <a:rPr lang="de-DE" sz="2400" dirty="0" smtClean="0"/>
              <a:t>2. Hinweise </a:t>
            </a:r>
            <a:r>
              <a:rPr lang="de-DE" sz="2400" dirty="0"/>
              <a:t>zum Ausfüllen der eBI</a:t>
            </a:r>
          </a:p>
        </p:txBody>
      </p:sp>
      <p:sp>
        <p:nvSpPr>
          <p:cNvPr id="5" name="Fußzeilenplatzhalter 4"/>
          <p:cNvSpPr>
            <a:spLocks noGrp="1"/>
          </p:cNvSpPr>
          <p:nvPr>
            <p:ph type="ftr" sz="quarter" idx="20"/>
          </p:nvPr>
        </p:nvSpPr>
        <p:spPr/>
        <p:txBody>
          <a:bodyPr/>
          <a:lstStyle/>
          <a:p>
            <a:r>
              <a:rPr lang="de-DE" smtClean="0"/>
              <a:t>Information zu den Elektronischen Begleitinformationen Städtebauförderung </a:t>
            </a:r>
            <a:endParaRPr lang="de-DE" dirty="0"/>
          </a:p>
        </p:txBody>
      </p:sp>
      <p:sp>
        <p:nvSpPr>
          <p:cNvPr id="7" name="Textplatzhalter 6"/>
          <p:cNvSpPr>
            <a:spLocks noGrp="1"/>
          </p:cNvSpPr>
          <p:nvPr>
            <p:ph type="body" sz="quarter" idx="22"/>
          </p:nvPr>
        </p:nvSpPr>
        <p:spPr>
          <a:xfrm>
            <a:off x="872360" y="1170876"/>
            <a:ext cx="10300138" cy="4677206"/>
          </a:xfrm>
        </p:spPr>
        <p:txBody>
          <a:bodyPr/>
          <a:lstStyle/>
          <a:p>
            <a:pPr marL="0" indent="0">
              <a:buNone/>
            </a:pPr>
            <a:r>
              <a:rPr lang="de-DE" sz="2400" dirty="0" smtClean="0"/>
              <a:t>Seite 1 – Angaben zum Programm</a:t>
            </a:r>
          </a:p>
          <a:p>
            <a:endParaRPr lang="de-DE" sz="2400" dirty="0"/>
          </a:p>
          <a:p>
            <a:endParaRPr lang="de-DE" sz="2400" dirty="0" smtClean="0"/>
          </a:p>
          <a:p>
            <a:endParaRPr lang="de-DE" sz="2400" dirty="0"/>
          </a:p>
          <a:p>
            <a:endParaRPr lang="de-DE" sz="2400" dirty="0" smtClean="0"/>
          </a:p>
          <a:p>
            <a:pPr>
              <a:buFont typeface="Wingdings" panose="05000000000000000000" pitchFamily="2" charset="2"/>
              <a:buChar char="§"/>
            </a:pPr>
            <a:endParaRPr lang="de-DE" sz="2400" dirty="0" smtClean="0"/>
          </a:p>
          <a:p>
            <a:pPr>
              <a:buFont typeface="Wingdings" panose="05000000000000000000" pitchFamily="2" charset="2"/>
              <a:buChar char="§"/>
            </a:pPr>
            <a:r>
              <a:rPr lang="de-DE" sz="2400" dirty="0" smtClean="0"/>
              <a:t>Bei Beantragung von Neumaßnahmen zur </a:t>
            </a:r>
            <a:r>
              <a:rPr lang="de-DE" sz="2400" b="1" dirty="0" smtClean="0"/>
              <a:t>erstmaligen</a:t>
            </a:r>
            <a:r>
              <a:rPr lang="de-DE" sz="2400" dirty="0" smtClean="0"/>
              <a:t> Aufnahme in 2025: „</a:t>
            </a:r>
            <a:r>
              <a:rPr lang="de-DE" sz="2400" b="1" dirty="0" smtClean="0"/>
              <a:t>echte</a:t>
            </a:r>
            <a:r>
              <a:rPr lang="de-DE" sz="2400" dirty="0" smtClean="0"/>
              <a:t> Neumaßnahmen“ auswählen</a:t>
            </a:r>
          </a:p>
          <a:p>
            <a:pPr>
              <a:buFont typeface="Wingdings" panose="05000000000000000000" pitchFamily="2" charset="2"/>
              <a:buChar char="§"/>
            </a:pPr>
            <a:r>
              <a:rPr lang="de-DE" sz="2400" dirty="0" smtClean="0"/>
              <a:t>Bei Fortsetzungsanträgen „Fortsetzungsmaßnahme“ auswählen</a:t>
            </a:r>
            <a:endParaRPr lang="de-DE" sz="2400" dirty="0"/>
          </a:p>
        </p:txBody>
      </p:sp>
      <p:pic>
        <p:nvPicPr>
          <p:cNvPr id="8" name="Grafik 7"/>
          <p:cNvPicPr>
            <a:picLocks noChangeAspect="1"/>
          </p:cNvPicPr>
          <p:nvPr/>
        </p:nvPicPr>
        <p:blipFill>
          <a:blip r:embed="rId2"/>
          <a:stretch>
            <a:fillRect/>
          </a:stretch>
        </p:blipFill>
        <p:spPr>
          <a:xfrm>
            <a:off x="1582681" y="2003856"/>
            <a:ext cx="9589817" cy="1443537"/>
          </a:xfrm>
          <a:prstGeom prst="rect">
            <a:avLst/>
          </a:prstGeom>
          <a:ln w="15875">
            <a:solidFill>
              <a:schemeClr val="tx1"/>
            </a:solidFill>
          </a:ln>
        </p:spPr>
      </p:pic>
      <p:pic>
        <p:nvPicPr>
          <p:cNvPr id="10" name="Grafik 9"/>
          <p:cNvPicPr>
            <a:picLocks noChangeAspect="1"/>
          </p:cNvPicPr>
          <p:nvPr/>
        </p:nvPicPr>
        <p:blipFill>
          <a:blip r:embed="rId3"/>
          <a:stretch>
            <a:fillRect/>
          </a:stretch>
        </p:blipFill>
        <p:spPr>
          <a:xfrm>
            <a:off x="1582681" y="2694555"/>
            <a:ext cx="2463802" cy="499915"/>
          </a:xfrm>
          <a:prstGeom prst="rect">
            <a:avLst/>
          </a:prstGeom>
        </p:spPr>
      </p:pic>
      <p:pic>
        <p:nvPicPr>
          <p:cNvPr id="12" name="Grafik 11"/>
          <p:cNvPicPr>
            <a:picLocks noChangeAspect="1"/>
          </p:cNvPicPr>
          <p:nvPr/>
        </p:nvPicPr>
        <p:blipFill>
          <a:blip r:embed="rId3"/>
          <a:stretch>
            <a:fillRect/>
          </a:stretch>
        </p:blipFill>
        <p:spPr>
          <a:xfrm>
            <a:off x="8382767" y="2710658"/>
            <a:ext cx="2369316" cy="499915"/>
          </a:xfrm>
          <a:prstGeom prst="rect">
            <a:avLst/>
          </a:prstGeom>
        </p:spPr>
      </p:pic>
    </p:spTree>
    <p:extLst>
      <p:ext uri="{BB962C8B-B14F-4D97-AF65-F5344CB8AC3E}">
        <p14:creationId xmlns:p14="http://schemas.microsoft.com/office/powerpoint/2010/main" val="446573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8"/>
          </p:nvPr>
        </p:nvSpPr>
        <p:spPr>
          <a:xfrm>
            <a:off x="762573" y="1170876"/>
            <a:ext cx="10937883" cy="4899723"/>
          </a:xfrm>
        </p:spPr>
        <p:txBody>
          <a:bodyPr/>
          <a:lstStyle/>
          <a:p>
            <a:r>
              <a:rPr lang="de-DE" dirty="0" smtClean="0"/>
              <a:t> </a:t>
            </a:r>
            <a:endParaRPr lang="de-DE" dirty="0"/>
          </a:p>
        </p:txBody>
      </p:sp>
      <p:sp>
        <p:nvSpPr>
          <p:cNvPr id="3" name="Textplatzhalter 2"/>
          <p:cNvSpPr>
            <a:spLocks noGrp="1"/>
          </p:cNvSpPr>
          <p:nvPr>
            <p:ph type="body" sz="quarter" idx="15"/>
          </p:nvPr>
        </p:nvSpPr>
        <p:spPr>
          <a:xfrm>
            <a:off x="703783" y="392601"/>
            <a:ext cx="10279527" cy="477054"/>
          </a:xfrm>
        </p:spPr>
        <p:txBody>
          <a:bodyPr/>
          <a:lstStyle/>
          <a:p>
            <a:r>
              <a:rPr lang="de-DE" dirty="0" smtClean="0"/>
              <a:t>2. </a:t>
            </a:r>
            <a:r>
              <a:rPr lang="de-DE" sz="2400" dirty="0" smtClean="0"/>
              <a:t>Hinweise </a:t>
            </a:r>
            <a:r>
              <a:rPr lang="de-DE" sz="2400" dirty="0"/>
              <a:t>zum Ausfüllen der eBI</a:t>
            </a:r>
          </a:p>
        </p:txBody>
      </p:sp>
      <p:sp>
        <p:nvSpPr>
          <p:cNvPr id="5" name="Fußzeilenplatzhalter 4"/>
          <p:cNvSpPr>
            <a:spLocks noGrp="1"/>
          </p:cNvSpPr>
          <p:nvPr>
            <p:ph type="ftr" sz="quarter" idx="20"/>
          </p:nvPr>
        </p:nvSpPr>
        <p:spPr/>
        <p:txBody>
          <a:bodyPr/>
          <a:lstStyle/>
          <a:p>
            <a:r>
              <a:rPr lang="de-DE" smtClean="0"/>
              <a:t>Information zu den Elektronischen Begleitinformationen Städtebauförderung </a:t>
            </a:r>
            <a:endParaRPr lang="de-DE" dirty="0"/>
          </a:p>
        </p:txBody>
      </p:sp>
      <p:sp>
        <p:nvSpPr>
          <p:cNvPr id="7" name="Textplatzhalter 6"/>
          <p:cNvSpPr>
            <a:spLocks noGrp="1"/>
          </p:cNvSpPr>
          <p:nvPr>
            <p:ph type="body" sz="quarter" idx="22"/>
          </p:nvPr>
        </p:nvSpPr>
        <p:spPr>
          <a:xfrm>
            <a:off x="872360" y="1170875"/>
            <a:ext cx="10300138" cy="4899723"/>
          </a:xfrm>
        </p:spPr>
        <p:txBody>
          <a:bodyPr/>
          <a:lstStyle/>
          <a:p>
            <a:pPr marL="0" indent="0">
              <a:buNone/>
            </a:pPr>
            <a:r>
              <a:rPr lang="de-DE" sz="2400" dirty="0" smtClean="0"/>
              <a:t>Seite 1 – Angaben zur Gesamtmaßnahme</a:t>
            </a:r>
          </a:p>
          <a:p>
            <a:endParaRPr lang="de-DE" sz="2400" dirty="0"/>
          </a:p>
          <a:p>
            <a:endParaRPr lang="de-DE" sz="2400" dirty="0" smtClean="0"/>
          </a:p>
          <a:p>
            <a:endParaRPr lang="de-DE" sz="2400" dirty="0"/>
          </a:p>
          <a:p>
            <a:endParaRPr lang="de-DE" sz="2400" dirty="0" smtClean="0"/>
          </a:p>
          <a:p>
            <a:pPr>
              <a:buFont typeface="Wingdings" panose="05000000000000000000" pitchFamily="2" charset="2"/>
              <a:buChar char="§"/>
            </a:pPr>
            <a:endParaRPr lang="de-DE" sz="2400" dirty="0" smtClean="0"/>
          </a:p>
          <a:p>
            <a:pPr>
              <a:buFont typeface="Wingdings" panose="05000000000000000000" pitchFamily="2" charset="2"/>
              <a:buChar char="§"/>
            </a:pPr>
            <a:endParaRPr lang="de-DE" sz="2400" dirty="0" smtClean="0">
              <a:solidFill>
                <a:srgbClr val="FF0000"/>
              </a:solidFill>
            </a:endParaRPr>
          </a:p>
          <a:p>
            <a:pPr>
              <a:spcBef>
                <a:spcPts val="0"/>
              </a:spcBef>
              <a:buFont typeface="Wingdings" panose="05000000000000000000" pitchFamily="2" charset="2"/>
              <a:buChar char="§"/>
            </a:pPr>
            <a:r>
              <a:rPr lang="de-DE" sz="2400" b="1" dirty="0" smtClean="0">
                <a:solidFill>
                  <a:srgbClr val="FF0000"/>
                </a:solidFill>
              </a:rPr>
              <a:t>Neu</a:t>
            </a:r>
            <a:r>
              <a:rPr lang="de-DE" sz="2400" dirty="0" smtClean="0">
                <a:solidFill>
                  <a:srgbClr val="FF0000"/>
                </a:solidFill>
              </a:rPr>
              <a:t>:</a:t>
            </a:r>
            <a:r>
              <a:rPr lang="de-DE" sz="2400" dirty="0" smtClean="0"/>
              <a:t> Aufgliederung des Punktes 1.3 in Buchstaben a) bis c)</a:t>
            </a:r>
          </a:p>
          <a:p>
            <a:pPr>
              <a:buFont typeface="Wingdings" panose="05000000000000000000" pitchFamily="2" charset="2"/>
              <a:buChar char="§"/>
            </a:pPr>
            <a:r>
              <a:rPr lang="de-DE" sz="2400" dirty="0" smtClean="0"/>
              <a:t>Bisher </a:t>
            </a:r>
            <a:r>
              <a:rPr lang="de-DE" sz="2400" dirty="0"/>
              <a:t>war 1.3 </a:t>
            </a:r>
            <a:r>
              <a:rPr lang="de-DE" sz="2400" dirty="0" smtClean="0"/>
              <a:t>a) nur </a:t>
            </a:r>
            <a:r>
              <a:rPr lang="de-DE" sz="2400" dirty="0"/>
              <a:t>bei Neuaufnahme bzw. bei wesentlichen Änderungen einschließlich </a:t>
            </a:r>
            <a:r>
              <a:rPr lang="de-DE" sz="2400" dirty="0" smtClean="0"/>
              <a:t>des Themas Klimaschutz </a:t>
            </a:r>
            <a:r>
              <a:rPr lang="de-DE" sz="2400" dirty="0"/>
              <a:t>auszufüllen.</a:t>
            </a:r>
          </a:p>
          <a:p>
            <a:pPr>
              <a:buFont typeface="Wingdings" panose="05000000000000000000" pitchFamily="2" charset="2"/>
              <a:buChar char="§"/>
            </a:pPr>
            <a:r>
              <a:rPr lang="de-DE" sz="2400" b="1" dirty="0"/>
              <a:t>Achtung</a:t>
            </a:r>
            <a:r>
              <a:rPr lang="de-DE" sz="2400" dirty="0"/>
              <a:t>: </a:t>
            </a:r>
            <a:r>
              <a:rPr lang="de-DE" sz="2400" dirty="0" smtClean="0"/>
              <a:t>Hier </a:t>
            </a:r>
            <a:r>
              <a:rPr lang="de-DE" sz="2400" b="1" dirty="0" smtClean="0">
                <a:solidFill>
                  <a:srgbClr val="FF0000"/>
                </a:solidFill>
              </a:rPr>
              <a:t>zwingend</a:t>
            </a:r>
            <a:r>
              <a:rPr lang="de-DE" sz="2400" dirty="0" smtClean="0"/>
              <a:t> die Ziele </a:t>
            </a:r>
            <a:r>
              <a:rPr lang="de-DE" sz="2400" dirty="0"/>
              <a:t>der Gesamtmaßnahme </a:t>
            </a:r>
            <a:r>
              <a:rPr lang="de-DE" sz="2400" dirty="0" smtClean="0"/>
              <a:t>benennen!</a:t>
            </a:r>
            <a:endParaRPr lang="de-DE" sz="2400" dirty="0"/>
          </a:p>
          <a:p>
            <a:pPr marL="0" indent="0">
              <a:buNone/>
            </a:pPr>
            <a:endParaRPr lang="de-DE" sz="2400" dirty="0"/>
          </a:p>
        </p:txBody>
      </p:sp>
      <p:pic>
        <p:nvPicPr>
          <p:cNvPr id="4" name="Grafik 3"/>
          <p:cNvPicPr>
            <a:picLocks noChangeAspect="1"/>
          </p:cNvPicPr>
          <p:nvPr/>
        </p:nvPicPr>
        <p:blipFill>
          <a:blip r:embed="rId2"/>
          <a:stretch>
            <a:fillRect/>
          </a:stretch>
        </p:blipFill>
        <p:spPr>
          <a:xfrm>
            <a:off x="1255612" y="1741338"/>
            <a:ext cx="9361005" cy="2085327"/>
          </a:xfrm>
          <a:prstGeom prst="rect">
            <a:avLst/>
          </a:prstGeom>
          <a:ln w="15875">
            <a:solidFill>
              <a:schemeClr val="tx1"/>
            </a:solidFill>
          </a:ln>
        </p:spPr>
      </p:pic>
      <p:sp>
        <p:nvSpPr>
          <p:cNvPr id="9" name="Rechteck 8"/>
          <p:cNvSpPr/>
          <p:nvPr/>
        </p:nvSpPr>
        <p:spPr>
          <a:xfrm>
            <a:off x="1255612" y="2784001"/>
            <a:ext cx="9361005" cy="1042664"/>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31193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8"/>
          </p:nvPr>
        </p:nvSpPr>
        <p:spPr>
          <a:xfrm>
            <a:off x="762573" y="1004552"/>
            <a:ext cx="10937883" cy="5066047"/>
          </a:xfrm>
        </p:spPr>
        <p:txBody>
          <a:bodyPr/>
          <a:lstStyle/>
          <a:p>
            <a:r>
              <a:rPr lang="de-DE" dirty="0" smtClean="0"/>
              <a:t> </a:t>
            </a:r>
            <a:endParaRPr lang="de-DE" dirty="0"/>
          </a:p>
        </p:txBody>
      </p:sp>
      <p:sp>
        <p:nvSpPr>
          <p:cNvPr id="3" name="Textplatzhalter 2"/>
          <p:cNvSpPr>
            <a:spLocks noGrp="1"/>
          </p:cNvSpPr>
          <p:nvPr>
            <p:ph type="body" sz="quarter" idx="15"/>
          </p:nvPr>
        </p:nvSpPr>
        <p:spPr>
          <a:xfrm>
            <a:off x="703783" y="392601"/>
            <a:ext cx="10279527" cy="477054"/>
          </a:xfrm>
        </p:spPr>
        <p:txBody>
          <a:bodyPr/>
          <a:lstStyle/>
          <a:p>
            <a:r>
              <a:rPr lang="de-DE" dirty="0" smtClean="0"/>
              <a:t>2. Hinweise </a:t>
            </a:r>
            <a:r>
              <a:rPr lang="de-DE" dirty="0"/>
              <a:t>zum Ausfüllen der eBI</a:t>
            </a:r>
          </a:p>
        </p:txBody>
      </p:sp>
      <p:sp>
        <p:nvSpPr>
          <p:cNvPr id="5" name="Fußzeilenplatzhalter 4"/>
          <p:cNvSpPr>
            <a:spLocks noGrp="1"/>
          </p:cNvSpPr>
          <p:nvPr>
            <p:ph type="ftr" sz="quarter" idx="20"/>
          </p:nvPr>
        </p:nvSpPr>
        <p:spPr/>
        <p:txBody>
          <a:bodyPr/>
          <a:lstStyle/>
          <a:p>
            <a:r>
              <a:rPr lang="de-DE" smtClean="0"/>
              <a:t>Information zu den Elektronischen Begleitinformationen Städtebauförderung </a:t>
            </a:r>
            <a:endParaRPr lang="de-DE" dirty="0"/>
          </a:p>
        </p:txBody>
      </p:sp>
      <p:pic>
        <p:nvPicPr>
          <p:cNvPr id="6" name="Grafik 5"/>
          <p:cNvPicPr>
            <a:picLocks noChangeAspect="1"/>
          </p:cNvPicPr>
          <p:nvPr/>
        </p:nvPicPr>
        <p:blipFill>
          <a:blip r:embed="rId3"/>
          <a:stretch>
            <a:fillRect/>
          </a:stretch>
        </p:blipFill>
        <p:spPr>
          <a:xfrm>
            <a:off x="908802" y="2144685"/>
            <a:ext cx="10527675" cy="1539376"/>
          </a:xfrm>
          <a:prstGeom prst="rect">
            <a:avLst/>
          </a:prstGeom>
        </p:spPr>
      </p:pic>
      <p:sp>
        <p:nvSpPr>
          <p:cNvPr id="7" name="Textplatzhalter 6"/>
          <p:cNvSpPr>
            <a:spLocks noGrp="1"/>
          </p:cNvSpPr>
          <p:nvPr>
            <p:ph type="body" sz="quarter" idx="22"/>
          </p:nvPr>
        </p:nvSpPr>
        <p:spPr>
          <a:xfrm>
            <a:off x="872359" y="1416676"/>
            <a:ext cx="11319641" cy="4431406"/>
          </a:xfrm>
        </p:spPr>
        <p:txBody>
          <a:bodyPr/>
          <a:lstStyle/>
          <a:p>
            <a:pPr marL="0" indent="0">
              <a:buNone/>
            </a:pPr>
            <a:r>
              <a:rPr lang="de-DE" sz="2400" dirty="0" smtClean="0"/>
              <a:t>Seite 1 – Angaben zur Gesamtmaßnahme</a:t>
            </a:r>
          </a:p>
          <a:p>
            <a:pPr marL="0" indent="0">
              <a:buNone/>
            </a:pPr>
            <a:endParaRPr lang="de-DE" sz="2400" dirty="0"/>
          </a:p>
          <a:p>
            <a:pPr marL="0" indent="0">
              <a:buNone/>
            </a:pPr>
            <a:endParaRPr lang="de-DE" sz="2400" dirty="0" smtClean="0"/>
          </a:p>
          <a:p>
            <a:pPr marL="0" indent="0">
              <a:buNone/>
            </a:pPr>
            <a:endParaRPr lang="de-DE" sz="2400" dirty="0"/>
          </a:p>
          <a:p>
            <a:pPr marL="0" indent="0">
              <a:buNone/>
            </a:pPr>
            <a:endParaRPr lang="de-DE" sz="2400" dirty="0" smtClean="0"/>
          </a:p>
          <a:p>
            <a:pPr marL="0" indent="0">
              <a:buNone/>
            </a:pPr>
            <a:endParaRPr lang="de-DE" sz="2400" dirty="0"/>
          </a:p>
          <a:p>
            <a:pPr>
              <a:buFont typeface="Wingdings" panose="05000000000000000000" pitchFamily="2" charset="2"/>
              <a:buChar char="§"/>
            </a:pPr>
            <a:r>
              <a:rPr lang="de-DE" sz="2400" dirty="0" smtClean="0">
                <a:solidFill>
                  <a:srgbClr val="FF0000"/>
                </a:solidFill>
              </a:rPr>
              <a:t>Neu: </a:t>
            </a:r>
            <a:r>
              <a:rPr lang="de-DE" sz="2400" dirty="0" smtClean="0"/>
              <a:t>Hier </a:t>
            </a:r>
            <a:r>
              <a:rPr lang="de-DE" sz="2400" b="1" dirty="0">
                <a:solidFill>
                  <a:srgbClr val="FF0000"/>
                </a:solidFill>
              </a:rPr>
              <a:t>zwingend</a:t>
            </a:r>
            <a:r>
              <a:rPr lang="de-DE" sz="2400" dirty="0"/>
              <a:t> die Ziele </a:t>
            </a:r>
            <a:r>
              <a:rPr lang="de-DE" sz="2400" dirty="0" smtClean="0"/>
              <a:t>im Bereich des Klimaschutzes und der Klimaanpassung für die Gesamtmaßnahme benennen!</a:t>
            </a:r>
            <a:endParaRPr lang="de-DE" sz="2400" dirty="0"/>
          </a:p>
        </p:txBody>
      </p:sp>
      <p:sp>
        <p:nvSpPr>
          <p:cNvPr id="9" name="Rechteck 8"/>
          <p:cNvSpPr/>
          <p:nvPr/>
        </p:nvSpPr>
        <p:spPr>
          <a:xfrm>
            <a:off x="908802" y="2231323"/>
            <a:ext cx="10527675" cy="1452737"/>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64312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8"/>
          </p:nvPr>
        </p:nvSpPr>
        <p:spPr>
          <a:xfrm>
            <a:off x="762573" y="1004552"/>
            <a:ext cx="10937883" cy="5066047"/>
          </a:xfrm>
        </p:spPr>
        <p:txBody>
          <a:bodyPr/>
          <a:lstStyle/>
          <a:p>
            <a:r>
              <a:rPr lang="de-DE" dirty="0" smtClean="0"/>
              <a:t> </a:t>
            </a:r>
            <a:endParaRPr lang="de-DE" dirty="0"/>
          </a:p>
        </p:txBody>
      </p:sp>
      <p:sp>
        <p:nvSpPr>
          <p:cNvPr id="3" name="Textplatzhalter 2"/>
          <p:cNvSpPr>
            <a:spLocks noGrp="1"/>
          </p:cNvSpPr>
          <p:nvPr>
            <p:ph type="body" sz="quarter" idx="15"/>
          </p:nvPr>
        </p:nvSpPr>
        <p:spPr>
          <a:xfrm>
            <a:off x="703783" y="392601"/>
            <a:ext cx="10279527" cy="477054"/>
          </a:xfrm>
        </p:spPr>
        <p:txBody>
          <a:bodyPr/>
          <a:lstStyle/>
          <a:p>
            <a:r>
              <a:rPr lang="de-DE" dirty="0" smtClean="0"/>
              <a:t>2. Hinweise </a:t>
            </a:r>
            <a:r>
              <a:rPr lang="de-DE" dirty="0"/>
              <a:t>zum Ausfüllen der eBI</a:t>
            </a:r>
          </a:p>
        </p:txBody>
      </p:sp>
      <p:sp>
        <p:nvSpPr>
          <p:cNvPr id="5" name="Fußzeilenplatzhalter 4"/>
          <p:cNvSpPr>
            <a:spLocks noGrp="1"/>
          </p:cNvSpPr>
          <p:nvPr>
            <p:ph type="ftr" sz="quarter" idx="20"/>
          </p:nvPr>
        </p:nvSpPr>
        <p:spPr/>
        <p:txBody>
          <a:bodyPr/>
          <a:lstStyle/>
          <a:p>
            <a:r>
              <a:rPr lang="de-DE" smtClean="0"/>
              <a:t>Information zu den Elektronischen Begleitinformationen Städtebauförderung </a:t>
            </a:r>
            <a:endParaRPr lang="de-DE" dirty="0"/>
          </a:p>
        </p:txBody>
      </p:sp>
      <p:pic>
        <p:nvPicPr>
          <p:cNvPr id="6" name="Grafik 5"/>
          <p:cNvPicPr>
            <a:picLocks noChangeAspect="1"/>
          </p:cNvPicPr>
          <p:nvPr/>
        </p:nvPicPr>
        <p:blipFill>
          <a:blip r:embed="rId2"/>
          <a:stretch>
            <a:fillRect/>
          </a:stretch>
        </p:blipFill>
        <p:spPr>
          <a:xfrm>
            <a:off x="908802" y="2144685"/>
            <a:ext cx="10527675" cy="1539376"/>
          </a:xfrm>
          <a:prstGeom prst="rect">
            <a:avLst/>
          </a:prstGeom>
        </p:spPr>
      </p:pic>
      <p:sp>
        <p:nvSpPr>
          <p:cNvPr id="7" name="Textplatzhalter 6"/>
          <p:cNvSpPr>
            <a:spLocks noGrp="1"/>
          </p:cNvSpPr>
          <p:nvPr>
            <p:ph type="body" sz="quarter" idx="22"/>
          </p:nvPr>
        </p:nvSpPr>
        <p:spPr>
          <a:xfrm>
            <a:off x="872359" y="1416676"/>
            <a:ext cx="11319641" cy="4431406"/>
          </a:xfrm>
        </p:spPr>
        <p:txBody>
          <a:bodyPr/>
          <a:lstStyle/>
          <a:p>
            <a:pPr marL="0" indent="0">
              <a:buNone/>
            </a:pPr>
            <a:r>
              <a:rPr lang="de-DE" sz="2400" dirty="0" smtClean="0"/>
              <a:t>Seite 1 – Angaben zur Gesamtmaßnahme</a:t>
            </a:r>
          </a:p>
          <a:p>
            <a:pPr marL="0" indent="0">
              <a:buNone/>
            </a:pPr>
            <a:endParaRPr lang="de-DE" sz="2400" dirty="0"/>
          </a:p>
          <a:p>
            <a:pPr marL="0" indent="0">
              <a:buNone/>
            </a:pPr>
            <a:endParaRPr lang="de-DE" sz="2400" dirty="0" smtClean="0"/>
          </a:p>
          <a:p>
            <a:pPr marL="0" indent="0">
              <a:buNone/>
            </a:pPr>
            <a:endParaRPr lang="de-DE" sz="2400" dirty="0"/>
          </a:p>
          <a:p>
            <a:pPr marL="0" indent="0">
              <a:buNone/>
            </a:pPr>
            <a:endParaRPr lang="de-DE" sz="2400" dirty="0" smtClean="0"/>
          </a:p>
          <a:p>
            <a:pPr marL="0" indent="0">
              <a:buNone/>
            </a:pPr>
            <a:endParaRPr lang="de-DE" sz="2400" dirty="0"/>
          </a:p>
          <a:p>
            <a:pPr>
              <a:buFont typeface="Wingdings" panose="05000000000000000000" pitchFamily="2" charset="2"/>
              <a:buChar char="§"/>
            </a:pPr>
            <a:r>
              <a:rPr lang="de-DE" sz="2400" dirty="0" smtClean="0">
                <a:solidFill>
                  <a:srgbClr val="FF0000"/>
                </a:solidFill>
              </a:rPr>
              <a:t>Neu: </a:t>
            </a:r>
            <a:r>
              <a:rPr lang="de-DE" sz="2400" dirty="0" smtClean="0"/>
              <a:t>Hier </a:t>
            </a:r>
            <a:r>
              <a:rPr lang="de-DE" sz="2400" b="1" dirty="0">
                <a:solidFill>
                  <a:srgbClr val="FF0000"/>
                </a:solidFill>
              </a:rPr>
              <a:t>zwingend</a:t>
            </a:r>
            <a:r>
              <a:rPr lang="de-DE" sz="2400" dirty="0"/>
              <a:t> die Ziele </a:t>
            </a:r>
            <a:r>
              <a:rPr lang="de-DE" sz="2400" dirty="0" smtClean="0"/>
              <a:t>im Bereich des Klimaschutzes und der Klimaanpassung für die Gesamtmaßnahme benennen!</a:t>
            </a:r>
            <a:endParaRPr lang="de-DE" sz="2400" dirty="0"/>
          </a:p>
        </p:txBody>
      </p:sp>
      <p:sp>
        <p:nvSpPr>
          <p:cNvPr id="9" name="Rechteck 8"/>
          <p:cNvSpPr/>
          <p:nvPr/>
        </p:nvSpPr>
        <p:spPr>
          <a:xfrm>
            <a:off x="908802" y="2231323"/>
            <a:ext cx="10527675" cy="1452737"/>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p:cNvPicPr>
            <a:picLocks noChangeAspect="1"/>
          </p:cNvPicPr>
          <p:nvPr/>
        </p:nvPicPr>
        <p:blipFill rotWithShape="1">
          <a:blip r:embed="rId3"/>
          <a:srcRect b="52740"/>
          <a:stretch/>
        </p:blipFill>
        <p:spPr>
          <a:xfrm>
            <a:off x="3954877" y="201707"/>
            <a:ext cx="4951625" cy="3415552"/>
          </a:xfrm>
          <a:prstGeom prst="rect">
            <a:avLst/>
          </a:prstGeom>
        </p:spPr>
      </p:pic>
      <p:pic>
        <p:nvPicPr>
          <p:cNvPr id="8" name="Grafik 7"/>
          <p:cNvPicPr>
            <a:picLocks noChangeAspect="1"/>
          </p:cNvPicPr>
          <p:nvPr/>
        </p:nvPicPr>
        <p:blipFill>
          <a:blip r:embed="rId4"/>
          <a:stretch>
            <a:fillRect/>
          </a:stretch>
        </p:blipFill>
        <p:spPr>
          <a:xfrm>
            <a:off x="3954876" y="3539154"/>
            <a:ext cx="5006517" cy="2943569"/>
          </a:xfrm>
          <a:prstGeom prst="rect">
            <a:avLst/>
          </a:prstGeom>
        </p:spPr>
      </p:pic>
      <p:sp>
        <p:nvSpPr>
          <p:cNvPr id="10" name="Rechteck 9"/>
          <p:cNvSpPr/>
          <p:nvPr/>
        </p:nvSpPr>
        <p:spPr>
          <a:xfrm>
            <a:off x="3954877" y="201707"/>
            <a:ext cx="4951626" cy="6209189"/>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1" name="Pfeil nach rechts 10"/>
          <p:cNvSpPr/>
          <p:nvPr/>
        </p:nvSpPr>
        <p:spPr>
          <a:xfrm rot="10800000">
            <a:off x="7999705" y="2008806"/>
            <a:ext cx="2038523" cy="537882"/>
          </a:xfrm>
          <a:prstGeom prst="rightArrow">
            <a:avLst/>
          </a:prstGeom>
          <a:solidFill>
            <a:srgbClr val="981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Pfeil nach rechts 11"/>
          <p:cNvSpPr/>
          <p:nvPr/>
        </p:nvSpPr>
        <p:spPr>
          <a:xfrm rot="10800000">
            <a:off x="7997027" y="4454009"/>
            <a:ext cx="2038523" cy="537882"/>
          </a:xfrm>
          <a:prstGeom prst="rightArrow">
            <a:avLst/>
          </a:prstGeom>
          <a:solidFill>
            <a:srgbClr val="981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25325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5"/>
          </p:nvPr>
        </p:nvSpPr>
        <p:spPr>
          <a:xfrm>
            <a:off x="703783" y="392601"/>
            <a:ext cx="11225458" cy="940362"/>
          </a:xfrm>
        </p:spPr>
        <p:txBody>
          <a:bodyPr/>
          <a:lstStyle/>
          <a:p>
            <a:r>
              <a:rPr lang="de-DE" dirty="0"/>
              <a:t>Exkurs: Maßnahmen zum Klimaschutz und </a:t>
            </a:r>
            <a:r>
              <a:rPr lang="de-DE" dirty="0" smtClean="0"/>
              <a:t>zur </a:t>
            </a:r>
            <a:r>
              <a:rPr lang="de-DE" dirty="0"/>
              <a:t>Klimaanpassung</a:t>
            </a:r>
          </a:p>
          <a:p>
            <a:endParaRPr lang="de-DE" dirty="0"/>
          </a:p>
        </p:txBody>
      </p:sp>
      <p:sp>
        <p:nvSpPr>
          <p:cNvPr id="5" name="Fußzeilenplatzhalter 4"/>
          <p:cNvSpPr>
            <a:spLocks noGrp="1"/>
          </p:cNvSpPr>
          <p:nvPr>
            <p:ph type="ftr" sz="quarter" idx="20"/>
          </p:nvPr>
        </p:nvSpPr>
        <p:spPr/>
        <p:txBody>
          <a:bodyPr/>
          <a:lstStyle/>
          <a:p>
            <a:r>
              <a:rPr lang="de-DE" smtClean="0"/>
              <a:t>Information zu den Elektronischen Begleitinformationen Städtebauförderung </a:t>
            </a:r>
            <a:endParaRPr lang="de-DE" dirty="0"/>
          </a:p>
        </p:txBody>
      </p:sp>
      <p:sp>
        <p:nvSpPr>
          <p:cNvPr id="7" name="Textplatzhalter 6"/>
          <p:cNvSpPr>
            <a:spLocks noGrp="1"/>
          </p:cNvSpPr>
          <p:nvPr>
            <p:ph type="body" sz="quarter" idx="22"/>
          </p:nvPr>
        </p:nvSpPr>
        <p:spPr>
          <a:xfrm>
            <a:off x="798786" y="1534510"/>
            <a:ext cx="10986814" cy="4313572"/>
          </a:xfrm>
        </p:spPr>
        <p:txBody>
          <a:bodyPr/>
          <a:lstStyle/>
          <a:p>
            <a:pPr marL="0" lvl="0" indent="0">
              <a:spcBef>
                <a:spcPts val="0"/>
              </a:spcBef>
              <a:spcAft>
                <a:spcPts val="800"/>
              </a:spcAft>
              <a:buNone/>
            </a:pPr>
            <a:r>
              <a:rPr lang="de-DE" sz="2000" b="1" cap="all" dirty="0" smtClean="0">
                <a:solidFill>
                  <a:prstClr val="black"/>
                </a:solidFill>
                <a:latin typeface="Arial Black" panose="020B0604020202020204" pitchFamily="34" charset="0"/>
              </a:rPr>
              <a:t>Neuerungen VV 2025 → Art</a:t>
            </a:r>
            <a:r>
              <a:rPr lang="de-DE" sz="2000" b="1" cap="all" dirty="0">
                <a:solidFill>
                  <a:prstClr val="black"/>
                </a:solidFill>
                <a:latin typeface="Arial Black" panose="020B0604020202020204" pitchFamily="34" charset="0"/>
              </a:rPr>
              <a:t>. 3 Abs. 1 </a:t>
            </a:r>
            <a:endParaRPr lang="de-DE" sz="2000" b="1" cap="all" dirty="0" smtClean="0">
              <a:solidFill>
                <a:prstClr val="black"/>
              </a:solidFill>
              <a:latin typeface="Arial Black" panose="020B0604020202020204" pitchFamily="34" charset="0"/>
            </a:endParaRPr>
          </a:p>
          <a:p>
            <a:pPr marL="0" lvl="0" indent="0">
              <a:spcBef>
                <a:spcPts val="0"/>
              </a:spcBef>
              <a:spcAft>
                <a:spcPts val="800"/>
              </a:spcAft>
              <a:buNone/>
            </a:pPr>
            <a:endParaRPr lang="de-DE" sz="2000" b="1" cap="all" dirty="0">
              <a:solidFill>
                <a:prstClr val="black"/>
              </a:solidFill>
              <a:latin typeface="Arial Black" panose="020B0604020202020204" pitchFamily="34" charset="0"/>
            </a:endParaRPr>
          </a:p>
          <a:p>
            <a:pPr marL="0" lvl="0" indent="0">
              <a:lnSpc>
                <a:spcPct val="150000"/>
              </a:lnSpc>
              <a:buNone/>
            </a:pPr>
            <a:r>
              <a:rPr lang="de-DE" sz="2000" dirty="0">
                <a:solidFill>
                  <a:prstClr val="black"/>
                </a:solidFill>
              </a:rPr>
              <a:t>[…] Bei Neuaufstellung oder Überarbeitung des Entwicklungskonzepts erfolgt eine </a:t>
            </a:r>
            <a:r>
              <a:rPr lang="de-DE" sz="2000" b="1" dirty="0">
                <a:solidFill>
                  <a:prstClr val="black"/>
                </a:solidFill>
              </a:rPr>
              <a:t>inhaltliche </a:t>
            </a:r>
            <a:r>
              <a:rPr lang="de-DE" sz="2000" b="1" strike="sngStrike" dirty="0">
                <a:solidFill>
                  <a:srgbClr val="FF0000"/>
                </a:solidFill>
              </a:rPr>
              <a:t>Auseinandersetzung</a:t>
            </a:r>
            <a:r>
              <a:rPr lang="de-DE" sz="2000" b="1" dirty="0">
                <a:solidFill>
                  <a:prstClr val="black"/>
                </a:solidFill>
              </a:rPr>
              <a:t> Befassung </a:t>
            </a:r>
            <a:r>
              <a:rPr lang="de-DE" sz="2000" dirty="0">
                <a:solidFill>
                  <a:prstClr val="black"/>
                </a:solidFill>
              </a:rPr>
              <a:t>mit den Themen Klimaschutz und Klimafolgenanpassung sowie die Ableitung konkreter Ziele und Maßnahmen. […] </a:t>
            </a:r>
            <a:r>
              <a:rPr lang="de-DE" sz="2000" b="1" dirty="0">
                <a:solidFill>
                  <a:prstClr val="black"/>
                </a:solidFill>
              </a:rPr>
              <a:t>Die Notwendigkeit der Überarbeitung der Entwicklungskonzepte gilt auch für Gesamtmaßnahmen zur weiteren Förderung im bisherigen Bundesprogramm (Fortsetzungsmaßnahmen), deren Entwicklungskonzepte diese Voraussetzungen bislang nicht erfüllten und deren Abschluss nicht innerhalb von zwei weiteren Jahren erfolgt</a:t>
            </a:r>
            <a:r>
              <a:rPr lang="de-DE" sz="2000" dirty="0">
                <a:solidFill>
                  <a:prstClr val="white">
                    <a:lumMod val="50000"/>
                  </a:prstClr>
                </a:solidFill>
              </a:rPr>
              <a:t>.</a:t>
            </a:r>
          </a:p>
          <a:p>
            <a:pPr marL="0" lvl="0" indent="0">
              <a:spcBef>
                <a:spcPts val="0"/>
              </a:spcBef>
              <a:spcAft>
                <a:spcPts val="800"/>
              </a:spcAft>
              <a:buNone/>
            </a:pPr>
            <a:endParaRPr lang="de-DE" sz="2000" b="1" cap="all" dirty="0">
              <a:solidFill>
                <a:prstClr val="black"/>
              </a:solidFill>
              <a:latin typeface="Arial Black" panose="020B0604020202020204" pitchFamily="34" charset="0"/>
            </a:endParaRPr>
          </a:p>
          <a:p>
            <a:endParaRPr lang="de-DE" dirty="0"/>
          </a:p>
        </p:txBody>
      </p:sp>
    </p:spTree>
    <p:extLst>
      <p:ext uri="{BB962C8B-B14F-4D97-AF65-F5344CB8AC3E}">
        <p14:creationId xmlns:p14="http://schemas.microsoft.com/office/powerpoint/2010/main" val="1413546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5"/>
          </p:nvPr>
        </p:nvSpPr>
        <p:spPr>
          <a:xfrm>
            <a:off x="703783" y="392601"/>
            <a:ext cx="11225458" cy="940362"/>
          </a:xfrm>
        </p:spPr>
        <p:txBody>
          <a:bodyPr/>
          <a:lstStyle/>
          <a:p>
            <a:r>
              <a:rPr lang="de-DE" dirty="0"/>
              <a:t>Exkurs: Maßnahmen zum Klimaschutz und </a:t>
            </a:r>
            <a:r>
              <a:rPr lang="de-DE" dirty="0" smtClean="0"/>
              <a:t>zur </a:t>
            </a:r>
            <a:r>
              <a:rPr lang="de-DE" dirty="0"/>
              <a:t>Klimaanpassung</a:t>
            </a:r>
          </a:p>
          <a:p>
            <a:endParaRPr lang="de-DE" dirty="0"/>
          </a:p>
        </p:txBody>
      </p:sp>
      <p:sp>
        <p:nvSpPr>
          <p:cNvPr id="5" name="Fußzeilenplatzhalter 4"/>
          <p:cNvSpPr>
            <a:spLocks noGrp="1"/>
          </p:cNvSpPr>
          <p:nvPr>
            <p:ph type="ftr" sz="quarter" idx="20"/>
          </p:nvPr>
        </p:nvSpPr>
        <p:spPr/>
        <p:txBody>
          <a:bodyPr/>
          <a:lstStyle/>
          <a:p>
            <a:r>
              <a:rPr lang="de-DE" smtClean="0"/>
              <a:t>Information zu den Elektronischen Begleitinformationen Städtebauförderung </a:t>
            </a:r>
            <a:endParaRPr lang="de-DE" dirty="0"/>
          </a:p>
        </p:txBody>
      </p:sp>
      <p:sp>
        <p:nvSpPr>
          <p:cNvPr id="7" name="Textplatzhalter 6"/>
          <p:cNvSpPr>
            <a:spLocks noGrp="1"/>
          </p:cNvSpPr>
          <p:nvPr>
            <p:ph type="body" sz="quarter" idx="22"/>
          </p:nvPr>
        </p:nvSpPr>
        <p:spPr>
          <a:xfrm>
            <a:off x="798786" y="1534510"/>
            <a:ext cx="10986814" cy="4313572"/>
          </a:xfrm>
        </p:spPr>
        <p:txBody>
          <a:bodyPr/>
          <a:lstStyle/>
          <a:p>
            <a:pPr marL="0" lvl="0" indent="0">
              <a:spcBef>
                <a:spcPts val="0"/>
              </a:spcBef>
              <a:spcAft>
                <a:spcPts val="800"/>
              </a:spcAft>
              <a:buNone/>
            </a:pPr>
            <a:r>
              <a:rPr lang="de-DE" sz="2000" b="1" cap="all" dirty="0" smtClean="0">
                <a:solidFill>
                  <a:prstClr val="black"/>
                </a:solidFill>
                <a:latin typeface="Arial Black" panose="020B0604020202020204" pitchFamily="34" charset="0"/>
              </a:rPr>
              <a:t>Neuerungen VV 2025 → Art</a:t>
            </a:r>
            <a:r>
              <a:rPr lang="de-DE" sz="2000" b="1" cap="all" dirty="0">
                <a:solidFill>
                  <a:prstClr val="black"/>
                </a:solidFill>
                <a:latin typeface="Arial Black" panose="020B0604020202020204" pitchFamily="34" charset="0"/>
              </a:rPr>
              <a:t>. 3 Abs. </a:t>
            </a:r>
            <a:r>
              <a:rPr lang="de-DE" sz="2000" b="1" cap="all" dirty="0" smtClean="0">
                <a:solidFill>
                  <a:prstClr val="black"/>
                </a:solidFill>
                <a:latin typeface="Arial Black" panose="020B0604020202020204" pitchFamily="34" charset="0"/>
              </a:rPr>
              <a:t>2 </a:t>
            </a:r>
          </a:p>
          <a:p>
            <a:pPr marL="0" lvl="0" indent="0">
              <a:spcBef>
                <a:spcPts val="0"/>
              </a:spcBef>
              <a:spcAft>
                <a:spcPts val="800"/>
              </a:spcAft>
              <a:buNone/>
            </a:pPr>
            <a:endParaRPr lang="de-DE" sz="2000" b="1" cap="all" dirty="0">
              <a:solidFill>
                <a:prstClr val="black"/>
              </a:solidFill>
              <a:latin typeface="Arial Black" panose="020B0604020202020204" pitchFamily="34" charset="0"/>
            </a:endParaRPr>
          </a:p>
          <a:p>
            <a:pPr marL="0" lvl="0" indent="0">
              <a:lnSpc>
                <a:spcPct val="150000"/>
              </a:lnSpc>
              <a:spcBef>
                <a:spcPts val="0"/>
              </a:spcBef>
              <a:buNone/>
            </a:pPr>
            <a:r>
              <a:rPr lang="de-DE" sz="2000" dirty="0">
                <a:solidFill>
                  <a:prstClr val="black"/>
                </a:solidFill>
              </a:rPr>
              <a:t>Weitere Voraussetzung für die Förderung sind im Rahmen der Gesamtmaßnahme Maßnahmen des Klimaschutzes und zur Anpassung an den Klimawandel, insbesondere durch Verbesserung der grünen und blauen Infrastruktur (beispielsweise des Stadtgrüns). Die Maßnahmen müssen </a:t>
            </a:r>
          </a:p>
          <a:p>
            <a:pPr marL="0" lvl="0" indent="0">
              <a:lnSpc>
                <a:spcPct val="150000"/>
              </a:lnSpc>
              <a:spcBef>
                <a:spcPts val="0"/>
              </a:spcBef>
              <a:buNone/>
            </a:pPr>
            <a:r>
              <a:rPr lang="de-DE" sz="2000" dirty="0">
                <a:solidFill>
                  <a:prstClr val="black"/>
                </a:solidFill>
              </a:rPr>
              <a:t>in angemessenem Umfang erfolgen, es müssen </a:t>
            </a:r>
            <a:r>
              <a:rPr lang="de-DE" sz="2000" b="1" strike="sngStrike" dirty="0">
                <a:solidFill>
                  <a:srgbClr val="FF0000"/>
                </a:solidFill>
              </a:rPr>
              <a:t>mindestens eine</a:t>
            </a:r>
            <a:r>
              <a:rPr lang="de-DE" sz="2000" b="1" dirty="0">
                <a:solidFill>
                  <a:prstClr val="black"/>
                </a:solidFill>
              </a:rPr>
              <a:t> mehrere Maßnahmen </a:t>
            </a:r>
            <a:r>
              <a:rPr lang="de-DE" sz="2000" dirty="0">
                <a:solidFill>
                  <a:prstClr val="black"/>
                </a:solidFill>
              </a:rPr>
              <a:t>im Zuwendungszeitraum nach Maßgabe dieser Verwaltungsvereinbarung erfolgen. Die Voraussetzung ist ebenfalls erfüllt, sofern die Maßnahmen in anderer Weise finanziert werden (Mittelbündelung); </a:t>
            </a:r>
            <a:r>
              <a:rPr lang="de-DE" sz="2000" b="1" dirty="0">
                <a:solidFill>
                  <a:prstClr val="black"/>
                </a:solidFill>
              </a:rPr>
              <a:t>bzw. die Maßgabe in der Gesamtschau der bisherigen Zuwendungszeiträume erfüllt wurde</a:t>
            </a:r>
            <a:r>
              <a:rPr lang="de-DE" sz="2000" dirty="0">
                <a:solidFill>
                  <a:prstClr val="black"/>
                </a:solidFill>
              </a:rPr>
              <a:t>; Satz 2 gilt entsprechend.</a:t>
            </a:r>
          </a:p>
          <a:p>
            <a:pPr marL="0" lvl="0" indent="0">
              <a:spcBef>
                <a:spcPts val="0"/>
              </a:spcBef>
              <a:spcAft>
                <a:spcPts val="800"/>
              </a:spcAft>
              <a:buNone/>
            </a:pPr>
            <a:endParaRPr lang="de-DE" sz="2000" b="1" cap="all" dirty="0">
              <a:solidFill>
                <a:prstClr val="black"/>
              </a:solidFill>
              <a:latin typeface="Arial Black" panose="020B0604020202020204" pitchFamily="34" charset="0"/>
            </a:endParaRPr>
          </a:p>
          <a:p>
            <a:endParaRPr lang="de-DE" dirty="0"/>
          </a:p>
        </p:txBody>
      </p:sp>
      <p:sp>
        <p:nvSpPr>
          <p:cNvPr id="6" name="Rechteck 5"/>
          <p:cNvSpPr/>
          <p:nvPr/>
        </p:nvSpPr>
        <p:spPr>
          <a:xfrm>
            <a:off x="703783" y="2193942"/>
            <a:ext cx="10935767" cy="3855687"/>
          </a:xfrm>
          <a:prstGeom prst="rect">
            <a:avLst/>
          </a:prstGeom>
          <a:solidFill>
            <a:srgbClr val="DFE1E3"/>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nSpc>
                <a:spcPct val="90000"/>
              </a:lnSpc>
              <a:spcAft>
                <a:spcPts val="800"/>
              </a:spcAft>
            </a:pPr>
            <a:endParaRPr lang="de-DE" sz="2000" b="1" cap="all" dirty="0" smtClean="0">
              <a:solidFill>
                <a:prstClr val="black"/>
              </a:solidFill>
              <a:latin typeface="Arial Black" panose="020B0604020202020204" pitchFamily="34" charset="0"/>
            </a:endParaRPr>
          </a:p>
          <a:p>
            <a:pPr lvl="0">
              <a:lnSpc>
                <a:spcPct val="90000"/>
              </a:lnSpc>
              <a:spcAft>
                <a:spcPts val="800"/>
              </a:spcAft>
            </a:pPr>
            <a:r>
              <a:rPr lang="de-DE" sz="2000" b="1" cap="all" dirty="0" smtClean="0">
                <a:solidFill>
                  <a:prstClr val="black"/>
                </a:solidFill>
                <a:latin typeface="Arial Black" panose="020B0604020202020204" pitchFamily="34" charset="0"/>
              </a:rPr>
              <a:t>Was </a:t>
            </a:r>
            <a:r>
              <a:rPr lang="de-DE" sz="2000" b="1" cap="all" dirty="0">
                <a:solidFill>
                  <a:prstClr val="black"/>
                </a:solidFill>
                <a:latin typeface="Arial Black" panose="020B0604020202020204" pitchFamily="34" charset="0"/>
              </a:rPr>
              <a:t>bedeutet das konkret</a:t>
            </a:r>
            <a:r>
              <a:rPr lang="de-DE" sz="2000" b="1" cap="all" dirty="0" smtClean="0">
                <a:solidFill>
                  <a:prstClr val="black"/>
                </a:solidFill>
                <a:latin typeface="Arial Black" panose="020B0604020202020204" pitchFamily="34" charset="0"/>
              </a:rPr>
              <a:t>?</a:t>
            </a:r>
          </a:p>
          <a:p>
            <a:pPr marL="457200" lvl="0" indent="-457200">
              <a:spcAft>
                <a:spcPts val="600"/>
              </a:spcAft>
              <a:buFont typeface="Wingdings" panose="05000000000000000000" pitchFamily="2" charset="2"/>
              <a:buChar char="§"/>
            </a:pPr>
            <a:r>
              <a:rPr lang="de-DE" sz="2000" dirty="0">
                <a:solidFill>
                  <a:prstClr val="black"/>
                </a:solidFill>
              </a:rPr>
              <a:t>keine grundsätzliche Änderung des Verfahrens → </a:t>
            </a:r>
            <a:r>
              <a:rPr lang="de-DE" sz="2000" b="1" dirty="0">
                <a:solidFill>
                  <a:prstClr val="black"/>
                </a:solidFill>
              </a:rPr>
              <a:t>Erhöhung</a:t>
            </a:r>
            <a:r>
              <a:rPr lang="de-DE" sz="2000" dirty="0">
                <a:solidFill>
                  <a:prstClr val="black"/>
                </a:solidFill>
              </a:rPr>
              <a:t> von einer auf mindestens </a:t>
            </a:r>
            <a:r>
              <a:rPr lang="de-DE" sz="2000" b="1" dirty="0">
                <a:solidFill>
                  <a:prstClr val="black"/>
                </a:solidFill>
              </a:rPr>
              <a:t>zwei </a:t>
            </a:r>
            <a:r>
              <a:rPr lang="de-DE" sz="2000" dirty="0">
                <a:solidFill>
                  <a:prstClr val="black"/>
                </a:solidFill>
              </a:rPr>
              <a:t>Maßnahmen </a:t>
            </a:r>
            <a:r>
              <a:rPr lang="de-DE" sz="2000" dirty="0" smtClean="0">
                <a:solidFill>
                  <a:prstClr val="black"/>
                </a:solidFill>
              </a:rPr>
              <a:t>innerhalb des Zuwendungszeitraums des Bundes (2025 – 2031 = 7 Jahre)</a:t>
            </a:r>
          </a:p>
          <a:p>
            <a:pPr marL="457200" lvl="0" indent="-457200">
              <a:spcAft>
                <a:spcPts val="600"/>
              </a:spcAft>
              <a:buFont typeface="Wingdings" panose="05000000000000000000" pitchFamily="2" charset="2"/>
              <a:buChar char="§"/>
            </a:pPr>
            <a:r>
              <a:rPr lang="de-DE" sz="2000" dirty="0" smtClean="0">
                <a:solidFill>
                  <a:prstClr val="black"/>
                </a:solidFill>
              </a:rPr>
              <a:t>durch </a:t>
            </a:r>
            <a:r>
              <a:rPr lang="de-DE" sz="2000" b="1" dirty="0" smtClean="0">
                <a:solidFill>
                  <a:prstClr val="black"/>
                </a:solidFill>
              </a:rPr>
              <a:t>Gesamtschau</a:t>
            </a:r>
            <a:r>
              <a:rPr lang="de-DE" sz="2000" dirty="0" smtClean="0">
                <a:solidFill>
                  <a:prstClr val="black"/>
                </a:solidFill>
              </a:rPr>
              <a:t> können bei Fortsetzungsmaßnahmen auch zurückliegende Maßnahmen (bis 2021) angerechnet werden </a:t>
            </a:r>
          </a:p>
          <a:p>
            <a:pPr marL="457200" lvl="0" indent="-457200">
              <a:spcAft>
                <a:spcPts val="600"/>
              </a:spcAft>
              <a:buFont typeface="Wingdings" panose="05000000000000000000" pitchFamily="2" charset="2"/>
              <a:buChar char="§"/>
            </a:pPr>
            <a:r>
              <a:rPr lang="de-DE" sz="2000" dirty="0" smtClean="0">
                <a:solidFill>
                  <a:prstClr val="black"/>
                </a:solidFill>
              </a:rPr>
              <a:t>Verfahrenserleichterung Bund für PJ 2025 in den </a:t>
            </a:r>
            <a:r>
              <a:rPr lang="de-DE" sz="2000" dirty="0" err="1" smtClean="0">
                <a:solidFill>
                  <a:prstClr val="black"/>
                </a:solidFill>
              </a:rPr>
              <a:t>eBi</a:t>
            </a:r>
            <a:r>
              <a:rPr lang="de-DE" sz="2000" dirty="0" smtClean="0">
                <a:solidFill>
                  <a:prstClr val="black"/>
                </a:solidFill>
              </a:rPr>
              <a:t> durch Auswahlfeld „sonstiges“</a:t>
            </a:r>
          </a:p>
          <a:p>
            <a:pPr marL="457200" lvl="0" indent="-457200">
              <a:spcAft>
                <a:spcPts val="600"/>
              </a:spcAft>
              <a:buFont typeface="Wingdings" panose="05000000000000000000" pitchFamily="2" charset="2"/>
              <a:buChar char="§"/>
            </a:pPr>
            <a:r>
              <a:rPr lang="de-DE" sz="2000" dirty="0" smtClean="0">
                <a:solidFill>
                  <a:prstClr val="black"/>
                </a:solidFill>
              </a:rPr>
              <a:t>förderwürdige </a:t>
            </a:r>
            <a:r>
              <a:rPr lang="de-DE" sz="2000" dirty="0">
                <a:solidFill>
                  <a:prstClr val="black"/>
                </a:solidFill>
              </a:rPr>
              <a:t>Klimamaßnahmen sind auf Internetseite Städtebauförderung Sachsen </a:t>
            </a:r>
            <a:r>
              <a:rPr lang="de-DE" sz="2000" dirty="0" smtClean="0">
                <a:solidFill>
                  <a:prstClr val="black"/>
                </a:solidFill>
              </a:rPr>
              <a:t>aufgeführt und dienen als Grundlage zur Erfüllung des Art. 3 Abs. 2 der VV</a:t>
            </a:r>
          </a:p>
          <a:p>
            <a:pPr lvl="0">
              <a:spcAft>
                <a:spcPts val="600"/>
              </a:spcAft>
            </a:pPr>
            <a:r>
              <a:rPr lang="de-DE" sz="2000" dirty="0">
                <a:solidFill>
                  <a:prstClr val="black"/>
                </a:solidFill>
              </a:rPr>
              <a:t> </a:t>
            </a:r>
            <a:r>
              <a:rPr lang="de-DE" sz="2000" dirty="0" smtClean="0">
                <a:solidFill>
                  <a:prstClr val="black"/>
                </a:solidFill>
              </a:rPr>
              <a:t>      → </a:t>
            </a:r>
            <a:r>
              <a:rPr lang="de-DE" sz="2000" dirty="0" smtClean="0">
                <a:solidFill>
                  <a:prstClr val="black"/>
                </a:solidFill>
                <a:hlinkClick r:id="rId2"/>
              </a:rPr>
              <a:t>https</a:t>
            </a:r>
            <a:r>
              <a:rPr lang="de-DE" sz="2000" dirty="0">
                <a:solidFill>
                  <a:prstClr val="black"/>
                </a:solidFill>
                <a:hlinkClick r:id="rId2"/>
              </a:rPr>
              <a:t>://</a:t>
            </a:r>
            <a:r>
              <a:rPr lang="de-DE" sz="2000" dirty="0" smtClean="0">
                <a:solidFill>
                  <a:prstClr val="black"/>
                </a:solidFill>
                <a:hlinkClick r:id="rId2"/>
              </a:rPr>
              <a:t>www.bauen-wohnen.sachsen.de/klimaschutz-und-anpassung-8179.html</a:t>
            </a:r>
            <a:endParaRPr lang="de-DE" sz="2000" dirty="0" smtClean="0">
              <a:solidFill>
                <a:prstClr val="black"/>
              </a:solidFill>
            </a:endParaRPr>
          </a:p>
          <a:p>
            <a:pPr lvl="0">
              <a:lnSpc>
                <a:spcPct val="90000"/>
              </a:lnSpc>
              <a:spcAft>
                <a:spcPts val="800"/>
              </a:spcAft>
            </a:pPr>
            <a:endParaRPr lang="de-DE" sz="2000" b="1" cap="all" dirty="0">
              <a:solidFill>
                <a:prstClr val="black"/>
              </a:solidFill>
              <a:latin typeface="Arial Black" panose="020B0604020202020204" pitchFamily="34" charset="0"/>
            </a:endParaRPr>
          </a:p>
          <a:p>
            <a:pPr lvl="0">
              <a:lnSpc>
                <a:spcPct val="90000"/>
              </a:lnSpc>
              <a:spcAft>
                <a:spcPts val="800"/>
              </a:spcAft>
            </a:pPr>
            <a:endParaRPr lang="de-DE" sz="2000" b="1" cap="all" dirty="0">
              <a:solidFill>
                <a:prstClr val="black"/>
              </a:solidFill>
              <a:latin typeface="Arial Black" panose="020B0604020202020204" pitchFamily="34" charset="0"/>
            </a:endParaRPr>
          </a:p>
        </p:txBody>
      </p:sp>
    </p:spTree>
    <p:extLst>
      <p:ext uri="{BB962C8B-B14F-4D97-AF65-F5344CB8AC3E}">
        <p14:creationId xmlns:p14="http://schemas.microsoft.com/office/powerpoint/2010/main" val="1741529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5"/>
          </p:nvPr>
        </p:nvSpPr>
        <p:spPr>
          <a:xfrm>
            <a:off x="703783" y="392601"/>
            <a:ext cx="11225458" cy="940362"/>
          </a:xfrm>
        </p:spPr>
        <p:txBody>
          <a:bodyPr/>
          <a:lstStyle/>
          <a:p>
            <a:r>
              <a:rPr lang="de-DE" sz="2400" dirty="0"/>
              <a:t>Exkurs: Maßnahmen zum Klimaschutz und </a:t>
            </a:r>
            <a:r>
              <a:rPr lang="de-DE" sz="2400" dirty="0" smtClean="0"/>
              <a:t>zur </a:t>
            </a:r>
            <a:r>
              <a:rPr lang="de-DE" sz="2400" dirty="0"/>
              <a:t>Klimaanpassung</a:t>
            </a:r>
          </a:p>
          <a:p>
            <a:endParaRPr lang="de-DE" dirty="0"/>
          </a:p>
        </p:txBody>
      </p:sp>
      <p:sp>
        <p:nvSpPr>
          <p:cNvPr id="5" name="Fußzeilenplatzhalter 4"/>
          <p:cNvSpPr>
            <a:spLocks noGrp="1"/>
          </p:cNvSpPr>
          <p:nvPr>
            <p:ph type="ftr" sz="quarter" idx="20"/>
          </p:nvPr>
        </p:nvSpPr>
        <p:spPr/>
        <p:txBody>
          <a:bodyPr/>
          <a:lstStyle/>
          <a:p>
            <a:r>
              <a:rPr lang="de-DE" smtClean="0"/>
              <a:t>Information zu den Elektronischen Begleitinformationen Städtebauförderung </a:t>
            </a:r>
            <a:endParaRPr lang="de-DE" dirty="0"/>
          </a:p>
        </p:txBody>
      </p:sp>
      <p:sp>
        <p:nvSpPr>
          <p:cNvPr id="7" name="Textplatzhalter 6"/>
          <p:cNvSpPr>
            <a:spLocks noGrp="1"/>
          </p:cNvSpPr>
          <p:nvPr>
            <p:ph type="body" sz="quarter" idx="22"/>
          </p:nvPr>
        </p:nvSpPr>
        <p:spPr>
          <a:xfrm>
            <a:off x="798785" y="1534509"/>
            <a:ext cx="10940497" cy="4704925"/>
          </a:xfrm>
        </p:spPr>
        <p:txBody>
          <a:bodyPr/>
          <a:lstStyle/>
          <a:p>
            <a:pPr>
              <a:buFont typeface="Wingdings" panose="05000000000000000000" pitchFamily="2" charset="2"/>
              <a:buChar char="§"/>
            </a:pPr>
            <a:r>
              <a:rPr lang="de-DE" sz="2400" dirty="0"/>
              <a:t>i</a:t>
            </a:r>
            <a:r>
              <a:rPr lang="de-DE" sz="2400" dirty="0" smtClean="0"/>
              <a:t>n </a:t>
            </a:r>
            <a:r>
              <a:rPr lang="de-DE" sz="2400" dirty="0" err="1" smtClean="0"/>
              <a:t>eBi</a:t>
            </a:r>
            <a:r>
              <a:rPr lang="de-DE" sz="2400" dirty="0" smtClean="0"/>
              <a:t> ist Nachweis zu führen, welche Klimamaßnahmen in dem jeweiligen Programmjahr geplant sind </a:t>
            </a:r>
          </a:p>
          <a:p>
            <a:pPr>
              <a:buFont typeface="Wingdings" panose="05000000000000000000" pitchFamily="2" charset="2"/>
              <a:buChar char="§"/>
            </a:pPr>
            <a:r>
              <a:rPr lang="de-DE" sz="2400" dirty="0"/>
              <a:t>v</a:t>
            </a:r>
            <a:r>
              <a:rPr lang="de-DE" sz="2400" dirty="0" smtClean="0"/>
              <a:t>on </a:t>
            </a:r>
            <a:r>
              <a:rPr lang="de-DE" sz="2400" b="1" dirty="0" smtClean="0"/>
              <a:t>2021 bis 2024 </a:t>
            </a:r>
            <a:r>
              <a:rPr lang="de-DE" sz="2400" dirty="0" smtClean="0"/>
              <a:t>	= </a:t>
            </a:r>
            <a:r>
              <a:rPr lang="de-DE" sz="2400" b="1" dirty="0" smtClean="0"/>
              <a:t>1</a:t>
            </a:r>
            <a:r>
              <a:rPr lang="de-DE" sz="2400" dirty="0" smtClean="0"/>
              <a:t> Klimamaßnahme pro Programmjahr </a:t>
            </a:r>
          </a:p>
          <a:p>
            <a:pPr>
              <a:buFont typeface="Wingdings" panose="05000000000000000000" pitchFamily="2" charset="2"/>
              <a:buChar char="§"/>
            </a:pPr>
            <a:r>
              <a:rPr lang="de-DE" sz="2400" dirty="0" smtClean="0"/>
              <a:t>ab </a:t>
            </a:r>
            <a:r>
              <a:rPr lang="de-DE" sz="2400" b="1" dirty="0" smtClean="0"/>
              <a:t>2025</a:t>
            </a:r>
            <a:r>
              <a:rPr lang="de-DE" sz="2400" dirty="0" smtClean="0"/>
              <a:t>			= mind. </a:t>
            </a:r>
            <a:r>
              <a:rPr lang="de-DE" sz="2400" b="1" dirty="0"/>
              <a:t>2</a:t>
            </a:r>
            <a:r>
              <a:rPr lang="de-DE" sz="2400" dirty="0"/>
              <a:t> </a:t>
            </a:r>
            <a:r>
              <a:rPr lang="de-DE" sz="2400" dirty="0" smtClean="0"/>
              <a:t>Klimamaßnahmen </a:t>
            </a:r>
            <a:r>
              <a:rPr lang="de-DE" sz="2400" dirty="0"/>
              <a:t>pro </a:t>
            </a:r>
            <a:r>
              <a:rPr lang="de-DE" sz="2400" dirty="0" smtClean="0"/>
              <a:t>Programmjahr</a:t>
            </a:r>
          </a:p>
          <a:p>
            <a:pPr>
              <a:buFont typeface="Wingdings" panose="05000000000000000000" pitchFamily="2" charset="2"/>
              <a:buChar char="§"/>
            </a:pPr>
            <a:r>
              <a:rPr lang="de-DE" sz="2400" dirty="0"/>
              <a:t>e</a:t>
            </a:r>
            <a:r>
              <a:rPr lang="de-DE" sz="2400" dirty="0" smtClean="0"/>
              <a:t>ntscheidend ist, dass </a:t>
            </a:r>
            <a:r>
              <a:rPr lang="de-DE" sz="2400" b="1" dirty="0" smtClean="0"/>
              <a:t>am Ende des Durchführungszeitraumes </a:t>
            </a:r>
            <a:r>
              <a:rPr lang="de-DE" sz="2400" dirty="0" smtClean="0"/>
              <a:t>genügend Klimamaßnahmen umgesetzt wurden </a:t>
            </a:r>
          </a:p>
          <a:p>
            <a:pPr>
              <a:buFont typeface="Wingdings" panose="05000000000000000000" pitchFamily="2" charset="2"/>
              <a:buChar char="§"/>
            </a:pPr>
            <a:r>
              <a:rPr lang="de-DE" sz="2400" dirty="0" smtClean="0"/>
              <a:t>Anzahl der zu erbringenden Klimamaßnahmen hängt davon ab, wie oft innerhalb des Durchführungszeitraum „frisches Geld“ beantragt bzw. bewilligt wurde</a:t>
            </a:r>
          </a:p>
          <a:p>
            <a:pPr>
              <a:buFont typeface="Wingdings" panose="05000000000000000000" pitchFamily="2" charset="2"/>
              <a:buChar char="§"/>
            </a:pPr>
            <a:r>
              <a:rPr lang="de-DE" sz="2400" b="1" dirty="0" smtClean="0"/>
              <a:t>Beispiel: </a:t>
            </a:r>
            <a:r>
              <a:rPr lang="de-DE" sz="2400" dirty="0" smtClean="0"/>
              <a:t>Durchführungszeitraum von 2026 bis 2037 → 4 Bewilligungen in 2026, 2029, 2032 und 2035 = 8 Klimamaßnahmen</a:t>
            </a:r>
            <a:endParaRPr lang="de-DE" sz="2400" dirty="0"/>
          </a:p>
        </p:txBody>
      </p:sp>
    </p:spTree>
    <p:extLst>
      <p:ext uri="{BB962C8B-B14F-4D97-AF65-F5344CB8AC3E}">
        <p14:creationId xmlns:p14="http://schemas.microsoft.com/office/powerpoint/2010/main" val="2740008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8"/>
          </p:nvPr>
        </p:nvSpPr>
        <p:spPr>
          <a:xfrm>
            <a:off x="762573" y="1170876"/>
            <a:ext cx="10937883" cy="4899723"/>
          </a:xfrm>
        </p:spPr>
        <p:txBody>
          <a:bodyPr/>
          <a:lstStyle/>
          <a:p>
            <a:r>
              <a:rPr lang="de-DE" dirty="0" smtClean="0"/>
              <a:t> </a:t>
            </a:r>
            <a:endParaRPr lang="de-DE" dirty="0"/>
          </a:p>
        </p:txBody>
      </p:sp>
      <p:sp>
        <p:nvSpPr>
          <p:cNvPr id="3" name="Textplatzhalter 2"/>
          <p:cNvSpPr>
            <a:spLocks noGrp="1"/>
          </p:cNvSpPr>
          <p:nvPr>
            <p:ph type="body" sz="quarter" idx="15"/>
          </p:nvPr>
        </p:nvSpPr>
        <p:spPr>
          <a:xfrm>
            <a:off x="703783" y="392601"/>
            <a:ext cx="10279527" cy="477054"/>
          </a:xfrm>
        </p:spPr>
        <p:txBody>
          <a:bodyPr/>
          <a:lstStyle/>
          <a:p>
            <a:r>
              <a:rPr lang="de-DE" sz="2400" dirty="0" smtClean="0"/>
              <a:t>2. Hinweise </a:t>
            </a:r>
            <a:r>
              <a:rPr lang="de-DE" sz="2400" dirty="0"/>
              <a:t>zum Ausfüllen der eBI</a:t>
            </a:r>
          </a:p>
        </p:txBody>
      </p:sp>
      <p:sp>
        <p:nvSpPr>
          <p:cNvPr id="5" name="Fußzeilenplatzhalter 4"/>
          <p:cNvSpPr>
            <a:spLocks noGrp="1"/>
          </p:cNvSpPr>
          <p:nvPr>
            <p:ph type="ftr" sz="quarter" idx="20"/>
          </p:nvPr>
        </p:nvSpPr>
        <p:spPr/>
        <p:txBody>
          <a:bodyPr/>
          <a:lstStyle/>
          <a:p>
            <a:r>
              <a:rPr lang="de-DE" smtClean="0"/>
              <a:t>Information zu den Elektronischen Begleitinformationen Städtebauförderung </a:t>
            </a:r>
            <a:endParaRPr lang="de-DE" dirty="0"/>
          </a:p>
        </p:txBody>
      </p:sp>
      <p:sp>
        <p:nvSpPr>
          <p:cNvPr id="7" name="Textplatzhalter 6"/>
          <p:cNvSpPr>
            <a:spLocks noGrp="1"/>
          </p:cNvSpPr>
          <p:nvPr>
            <p:ph type="body" sz="quarter" idx="22"/>
          </p:nvPr>
        </p:nvSpPr>
        <p:spPr>
          <a:xfrm>
            <a:off x="451945" y="1065193"/>
            <a:ext cx="11098924" cy="4782889"/>
          </a:xfrm>
        </p:spPr>
        <p:txBody>
          <a:bodyPr/>
          <a:lstStyle/>
          <a:p>
            <a:pPr marL="0" indent="0">
              <a:lnSpc>
                <a:spcPct val="100000"/>
              </a:lnSpc>
              <a:spcBef>
                <a:spcPts val="600"/>
              </a:spcBef>
              <a:spcAft>
                <a:spcPts val="600"/>
              </a:spcAft>
              <a:buNone/>
            </a:pPr>
            <a:r>
              <a:rPr lang="de-DE" sz="2400" dirty="0" smtClean="0"/>
              <a:t>Seite 2 – Angaben zu den </a:t>
            </a:r>
            <a:r>
              <a:rPr lang="de-DE" sz="2400" dirty="0" smtClean="0"/>
              <a:t>geplanten </a:t>
            </a:r>
            <a:r>
              <a:rPr lang="de-DE" sz="2400" dirty="0" smtClean="0"/>
              <a:t>Maßnahmen zum Klimaschutz/</a:t>
            </a:r>
            <a:br>
              <a:rPr lang="de-DE" sz="2400" dirty="0" smtClean="0"/>
            </a:br>
            <a:r>
              <a:rPr lang="de-DE" sz="2400" dirty="0" smtClean="0"/>
              <a:t>               Klimaanpassung</a:t>
            </a:r>
          </a:p>
          <a:p>
            <a:pPr marL="0" indent="0">
              <a:lnSpc>
                <a:spcPct val="100000"/>
              </a:lnSpc>
              <a:spcBef>
                <a:spcPts val="600"/>
              </a:spcBef>
              <a:spcAft>
                <a:spcPts val="600"/>
              </a:spcAft>
              <a:buNone/>
            </a:pPr>
            <a:endParaRPr lang="de-DE" sz="2400" dirty="0"/>
          </a:p>
          <a:p>
            <a:pPr marL="6999288" indent="-450850">
              <a:lnSpc>
                <a:spcPct val="100000"/>
              </a:lnSpc>
              <a:spcBef>
                <a:spcPts val="600"/>
              </a:spcBef>
              <a:spcAft>
                <a:spcPts val="600"/>
              </a:spcAft>
              <a:buFont typeface="Wingdings" panose="05000000000000000000" pitchFamily="2" charset="2"/>
              <a:buChar char="§"/>
            </a:pPr>
            <a:r>
              <a:rPr lang="de-DE" sz="2400" dirty="0" smtClean="0"/>
              <a:t>Felder sind vorausgefüllt – Bitte prüfen und an Maßnahmen 2025 anpassen</a:t>
            </a:r>
          </a:p>
          <a:p>
            <a:pPr marL="6999288" indent="-450850">
              <a:lnSpc>
                <a:spcPct val="100000"/>
              </a:lnSpc>
              <a:spcBef>
                <a:spcPts val="600"/>
              </a:spcBef>
              <a:spcAft>
                <a:spcPts val="600"/>
              </a:spcAft>
              <a:buFont typeface="Wingdings" panose="05000000000000000000" pitchFamily="2" charset="2"/>
              <a:buChar char="§"/>
            </a:pPr>
            <a:r>
              <a:rPr lang="de-DE" sz="2400" dirty="0" smtClean="0">
                <a:solidFill>
                  <a:srgbClr val="FF0000"/>
                </a:solidFill>
              </a:rPr>
              <a:t>NEU:</a:t>
            </a:r>
            <a:br>
              <a:rPr lang="de-DE" sz="2400" dirty="0" smtClean="0">
                <a:solidFill>
                  <a:srgbClr val="FF0000"/>
                </a:solidFill>
              </a:rPr>
            </a:br>
            <a:r>
              <a:rPr lang="de-DE" sz="2400" dirty="0" smtClean="0"/>
              <a:t>zwingende Bestätigung, dass bereits mehrere Klimamaßnahmen umgesetzt wurden bzw. geplant sind</a:t>
            </a:r>
            <a:r>
              <a:rPr lang="de-DE" sz="2400" dirty="0" smtClean="0">
                <a:solidFill>
                  <a:srgbClr val="FF0000"/>
                </a:solidFill>
              </a:rPr>
              <a:t> </a:t>
            </a:r>
          </a:p>
          <a:p>
            <a:pPr marL="0" indent="0">
              <a:lnSpc>
                <a:spcPct val="100000"/>
              </a:lnSpc>
              <a:spcBef>
                <a:spcPts val="600"/>
              </a:spcBef>
              <a:spcAft>
                <a:spcPts val="600"/>
              </a:spcAft>
              <a:buNone/>
            </a:pPr>
            <a:endParaRPr lang="de-DE" sz="2400" dirty="0"/>
          </a:p>
          <a:p>
            <a:pPr marL="0" indent="0">
              <a:lnSpc>
                <a:spcPct val="100000"/>
              </a:lnSpc>
              <a:spcBef>
                <a:spcPts val="600"/>
              </a:spcBef>
              <a:spcAft>
                <a:spcPts val="600"/>
              </a:spcAft>
              <a:buNone/>
            </a:pPr>
            <a:r>
              <a:rPr lang="de-DE" sz="2400" dirty="0" smtClean="0"/>
              <a:t>							</a:t>
            </a:r>
          </a:p>
          <a:p>
            <a:pPr marL="0" indent="0">
              <a:lnSpc>
                <a:spcPct val="100000"/>
              </a:lnSpc>
              <a:spcBef>
                <a:spcPts val="600"/>
              </a:spcBef>
              <a:spcAft>
                <a:spcPts val="600"/>
              </a:spcAft>
              <a:buNone/>
            </a:pPr>
            <a:endParaRPr lang="de-DE" sz="2400" dirty="0"/>
          </a:p>
          <a:p>
            <a:pPr marL="0" indent="0">
              <a:lnSpc>
                <a:spcPct val="100000"/>
              </a:lnSpc>
              <a:spcBef>
                <a:spcPts val="600"/>
              </a:spcBef>
              <a:spcAft>
                <a:spcPts val="600"/>
              </a:spcAft>
              <a:buNone/>
            </a:pPr>
            <a:endParaRPr lang="de-DE" sz="2400" dirty="0" smtClean="0"/>
          </a:p>
          <a:p>
            <a:pPr marL="0" indent="0">
              <a:lnSpc>
                <a:spcPct val="100000"/>
              </a:lnSpc>
              <a:spcBef>
                <a:spcPts val="600"/>
              </a:spcBef>
              <a:spcAft>
                <a:spcPts val="600"/>
              </a:spcAft>
              <a:buNone/>
            </a:pPr>
            <a:endParaRPr lang="de-DE" sz="2400" dirty="0"/>
          </a:p>
          <a:p>
            <a:pPr marL="0" indent="0">
              <a:lnSpc>
                <a:spcPct val="100000"/>
              </a:lnSpc>
              <a:spcBef>
                <a:spcPts val="600"/>
              </a:spcBef>
              <a:spcAft>
                <a:spcPts val="600"/>
              </a:spcAft>
              <a:buNone/>
            </a:pPr>
            <a:endParaRPr lang="de-DE" sz="2400" dirty="0" smtClean="0"/>
          </a:p>
          <a:p>
            <a:pPr>
              <a:buFont typeface="Wingdings" panose="05000000000000000000" pitchFamily="2" charset="2"/>
              <a:buChar char="§"/>
            </a:pPr>
            <a:endParaRPr lang="de-DE" sz="2400" dirty="0"/>
          </a:p>
        </p:txBody>
      </p:sp>
      <p:pic>
        <p:nvPicPr>
          <p:cNvPr id="11" name="Grafik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945" y="1993915"/>
            <a:ext cx="6222124" cy="4221443"/>
          </a:xfrm>
          <a:prstGeom prst="rect">
            <a:avLst/>
          </a:prstGeom>
          <a:ln w="15875">
            <a:solidFill>
              <a:schemeClr val="tx1"/>
            </a:solidFill>
          </a:ln>
        </p:spPr>
      </p:pic>
      <p:sp>
        <p:nvSpPr>
          <p:cNvPr id="8" name="Rechteck 7"/>
          <p:cNvSpPr/>
          <p:nvPr/>
        </p:nvSpPr>
        <p:spPr>
          <a:xfrm>
            <a:off x="830688" y="5118538"/>
            <a:ext cx="3394472" cy="567559"/>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2247764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8"/>
          </p:nvPr>
        </p:nvSpPr>
        <p:spPr>
          <a:xfrm>
            <a:off x="762573" y="1170876"/>
            <a:ext cx="10937883" cy="4899723"/>
          </a:xfrm>
        </p:spPr>
        <p:txBody>
          <a:bodyPr/>
          <a:lstStyle/>
          <a:p>
            <a:r>
              <a:rPr lang="de-DE" dirty="0" smtClean="0"/>
              <a:t> </a:t>
            </a:r>
            <a:endParaRPr lang="de-DE" dirty="0"/>
          </a:p>
        </p:txBody>
      </p:sp>
      <p:sp>
        <p:nvSpPr>
          <p:cNvPr id="3" name="Textplatzhalter 2"/>
          <p:cNvSpPr>
            <a:spLocks noGrp="1"/>
          </p:cNvSpPr>
          <p:nvPr>
            <p:ph type="body" sz="quarter" idx="15"/>
          </p:nvPr>
        </p:nvSpPr>
        <p:spPr>
          <a:xfrm>
            <a:off x="703783" y="392601"/>
            <a:ext cx="10279527" cy="477054"/>
          </a:xfrm>
        </p:spPr>
        <p:txBody>
          <a:bodyPr/>
          <a:lstStyle/>
          <a:p>
            <a:r>
              <a:rPr lang="de-DE" sz="2400" dirty="0" smtClean="0"/>
              <a:t>2. Hinweise </a:t>
            </a:r>
            <a:r>
              <a:rPr lang="de-DE" sz="2400" dirty="0"/>
              <a:t>zum Ausfüllen der eBI</a:t>
            </a:r>
          </a:p>
        </p:txBody>
      </p:sp>
      <p:sp>
        <p:nvSpPr>
          <p:cNvPr id="5" name="Fußzeilenplatzhalter 4"/>
          <p:cNvSpPr>
            <a:spLocks noGrp="1"/>
          </p:cNvSpPr>
          <p:nvPr>
            <p:ph type="ftr" sz="quarter" idx="20"/>
          </p:nvPr>
        </p:nvSpPr>
        <p:spPr/>
        <p:txBody>
          <a:bodyPr/>
          <a:lstStyle/>
          <a:p>
            <a:r>
              <a:rPr lang="de-DE" smtClean="0"/>
              <a:t>Information zu den Elektronischen Begleitinformationen Städtebauförderung </a:t>
            </a:r>
            <a:endParaRPr lang="de-DE" dirty="0"/>
          </a:p>
        </p:txBody>
      </p:sp>
      <p:sp>
        <p:nvSpPr>
          <p:cNvPr id="7" name="Textplatzhalter 6"/>
          <p:cNvSpPr>
            <a:spLocks noGrp="1"/>
          </p:cNvSpPr>
          <p:nvPr>
            <p:ph type="body" sz="quarter" idx="22"/>
          </p:nvPr>
        </p:nvSpPr>
        <p:spPr>
          <a:xfrm>
            <a:off x="451945" y="1170875"/>
            <a:ext cx="11098924" cy="4899723"/>
          </a:xfrm>
        </p:spPr>
        <p:txBody>
          <a:bodyPr/>
          <a:lstStyle/>
          <a:p>
            <a:pPr marL="0" indent="0">
              <a:lnSpc>
                <a:spcPct val="100000"/>
              </a:lnSpc>
              <a:spcBef>
                <a:spcPts val="600"/>
              </a:spcBef>
              <a:spcAft>
                <a:spcPts val="600"/>
              </a:spcAft>
              <a:buNone/>
            </a:pPr>
            <a:r>
              <a:rPr lang="de-DE" sz="2400" dirty="0" smtClean="0"/>
              <a:t>Seite 2 – Angaben zu den geplanten Maßnahmen zum Klimaschutz/</a:t>
            </a:r>
            <a:br>
              <a:rPr lang="de-DE" sz="2400" dirty="0" smtClean="0"/>
            </a:br>
            <a:r>
              <a:rPr lang="de-DE" sz="2400" dirty="0" smtClean="0"/>
              <a:t>               Klimaanpassung</a:t>
            </a:r>
          </a:p>
          <a:p>
            <a:pPr>
              <a:lnSpc>
                <a:spcPct val="100000"/>
              </a:lnSpc>
              <a:spcBef>
                <a:spcPts val="1200"/>
              </a:spcBef>
              <a:spcAft>
                <a:spcPts val="600"/>
              </a:spcAft>
              <a:buFont typeface="Wingdings" panose="05000000000000000000" pitchFamily="2" charset="2"/>
              <a:buChar char="§"/>
            </a:pPr>
            <a:r>
              <a:rPr lang="de-DE" sz="2400" dirty="0" smtClean="0"/>
              <a:t>Benennung der Klimamaßnahmen muss mit den unter Nr. 1.3 b) benannten Klimazielen korrespondieren.</a:t>
            </a:r>
          </a:p>
          <a:p>
            <a:pPr>
              <a:lnSpc>
                <a:spcPct val="100000"/>
              </a:lnSpc>
              <a:spcBef>
                <a:spcPts val="600"/>
              </a:spcBef>
              <a:spcAft>
                <a:spcPts val="600"/>
              </a:spcAft>
              <a:buFont typeface="Wingdings" panose="05000000000000000000" pitchFamily="2" charset="2"/>
              <a:buChar char="§"/>
            </a:pPr>
            <a:r>
              <a:rPr lang="de-DE" sz="2400" dirty="0" smtClean="0"/>
              <a:t>Benennung der Klimamaßnahmen muss mit den unter Nr. 2.4 benannten wichtigen Einzelmaßnahmen des Programmjahres korrespondieren (z.B. muss bei der Auswahl des Feldes energetischen Gebäudesanierung auch eine entsprechende Sanierungsmaßnahme angeführt sein) </a:t>
            </a:r>
          </a:p>
          <a:p>
            <a:pPr>
              <a:lnSpc>
                <a:spcPct val="100000"/>
              </a:lnSpc>
              <a:spcBef>
                <a:spcPts val="600"/>
              </a:spcBef>
              <a:spcAft>
                <a:spcPts val="600"/>
              </a:spcAft>
              <a:buFont typeface="Wingdings" panose="05000000000000000000" pitchFamily="2" charset="2"/>
              <a:buChar char="§"/>
            </a:pPr>
            <a:r>
              <a:rPr lang="de-DE" sz="2400" b="1" dirty="0" smtClean="0"/>
              <a:t>Mehrfachauswahl </a:t>
            </a:r>
            <a:r>
              <a:rPr lang="de-DE" sz="2400" dirty="0" smtClean="0"/>
              <a:t>ist möglich (z.B. eine Einzelmaßnahme kann sowohl der Bodenentsiegelung als auch der Schaffung von Grünflächen dienen)</a:t>
            </a:r>
          </a:p>
          <a:p>
            <a:pPr>
              <a:lnSpc>
                <a:spcPct val="100000"/>
              </a:lnSpc>
              <a:spcBef>
                <a:spcPts val="600"/>
              </a:spcBef>
              <a:spcAft>
                <a:spcPts val="600"/>
              </a:spcAft>
              <a:buFont typeface="Wingdings" panose="05000000000000000000" pitchFamily="2" charset="2"/>
              <a:buChar char="§"/>
            </a:pPr>
            <a:endParaRPr lang="de-DE" sz="2400" dirty="0" smtClean="0"/>
          </a:p>
          <a:p>
            <a:pPr>
              <a:buFont typeface="Wingdings" panose="05000000000000000000" pitchFamily="2" charset="2"/>
              <a:buChar char="§"/>
            </a:pPr>
            <a:endParaRPr lang="de-DE" sz="2400" dirty="0"/>
          </a:p>
        </p:txBody>
      </p:sp>
    </p:spTree>
    <p:extLst>
      <p:ext uri="{BB962C8B-B14F-4D97-AF65-F5344CB8AC3E}">
        <p14:creationId xmlns:p14="http://schemas.microsoft.com/office/powerpoint/2010/main" val="2431364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8"/>
          </p:nvPr>
        </p:nvSpPr>
        <p:spPr>
          <a:xfrm>
            <a:off x="762573" y="1170876"/>
            <a:ext cx="10937883" cy="4899723"/>
          </a:xfrm>
        </p:spPr>
        <p:txBody>
          <a:bodyPr/>
          <a:lstStyle/>
          <a:p>
            <a:r>
              <a:rPr lang="de-DE" dirty="0" smtClean="0"/>
              <a:t> </a:t>
            </a:r>
            <a:endParaRPr lang="de-DE" dirty="0"/>
          </a:p>
        </p:txBody>
      </p:sp>
      <p:sp>
        <p:nvSpPr>
          <p:cNvPr id="3" name="Textplatzhalter 2"/>
          <p:cNvSpPr>
            <a:spLocks noGrp="1"/>
          </p:cNvSpPr>
          <p:nvPr>
            <p:ph type="body" sz="quarter" idx="15"/>
          </p:nvPr>
        </p:nvSpPr>
        <p:spPr>
          <a:xfrm>
            <a:off x="703783" y="392601"/>
            <a:ext cx="10279527" cy="477054"/>
          </a:xfrm>
        </p:spPr>
        <p:txBody>
          <a:bodyPr/>
          <a:lstStyle/>
          <a:p>
            <a:r>
              <a:rPr lang="de-DE" sz="2400" dirty="0" smtClean="0"/>
              <a:t>2. Hinweise </a:t>
            </a:r>
            <a:r>
              <a:rPr lang="de-DE" sz="2400" dirty="0"/>
              <a:t>zum Ausfüllen der eBI</a:t>
            </a:r>
          </a:p>
        </p:txBody>
      </p:sp>
      <p:sp>
        <p:nvSpPr>
          <p:cNvPr id="5" name="Fußzeilenplatzhalter 4"/>
          <p:cNvSpPr>
            <a:spLocks noGrp="1"/>
          </p:cNvSpPr>
          <p:nvPr>
            <p:ph type="ftr" sz="quarter" idx="20"/>
          </p:nvPr>
        </p:nvSpPr>
        <p:spPr/>
        <p:txBody>
          <a:bodyPr/>
          <a:lstStyle/>
          <a:p>
            <a:r>
              <a:rPr lang="de-DE" smtClean="0"/>
              <a:t>Information zu den Elektronischen Begleitinformationen Städtebauförderung </a:t>
            </a:r>
            <a:endParaRPr lang="de-DE" dirty="0"/>
          </a:p>
        </p:txBody>
      </p:sp>
      <p:sp>
        <p:nvSpPr>
          <p:cNvPr id="7" name="Textplatzhalter 6"/>
          <p:cNvSpPr>
            <a:spLocks noGrp="1"/>
          </p:cNvSpPr>
          <p:nvPr>
            <p:ph type="body" sz="quarter" idx="22"/>
          </p:nvPr>
        </p:nvSpPr>
        <p:spPr>
          <a:xfrm>
            <a:off x="451945" y="1383477"/>
            <a:ext cx="11098924" cy="4252005"/>
          </a:xfrm>
        </p:spPr>
        <p:txBody>
          <a:bodyPr/>
          <a:lstStyle/>
          <a:p>
            <a:pPr marL="0" indent="0">
              <a:lnSpc>
                <a:spcPct val="100000"/>
              </a:lnSpc>
              <a:spcBef>
                <a:spcPts val="600"/>
              </a:spcBef>
              <a:spcAft>
                <a:spcPts val="600"/>
              </a:spcAft>
              <a:buNone/>
            </a:pPr>
            <a:r>
              <a:rPr lang="de-DE" sz="2400" dirty="0" smtClean="0"/>
              <a:t>Seite 2 – Lageplan und Ansprechpartner  </a:t>
            </a:r>
          </a:p>
          <a:p>
            <a:pPr marL="0" indent="0">
              <a:lnSpc>
                <a:spcPct val="100000"/>
              </a:lnSpc>
              <a:spcBef>
                <a:spcPts val="600"/>
              </a:spcBef>
              <a:spcAft>
                <a:spcPts val="600"/>
              </a:spcAft>
              <a:buNone/>
            </a:pPr>
            <a:endParaRPr lang="de-DE" sz="2400" dirty="0" smtClean="0"/>
          </a:p>
          <a:p>
            <a:pPr marL="0" indent="0">
              <a:lnSpc>
                <a:spcPct val="100000"/>
              </a:lnSpc>
              <a:spcBef>
                <a:spcPts val="600"/>
              </a:spcBef>
              <a:spcAft>
                <a:spcPts val="600"/>
              </a:spcAft>
              <a:buNone/>
            </a:pPr>
            <a:r>
              <a:rPr lang="de-DE" sz="2400" dirty="0" smtClean="0"/>
              <a:t>Nummern 1.4 und 1.5</a:t>
            </a:r>
          </a:p>
          <a:p>
            <a:pPr>
              <a:lnSpc>
                <a:spcPct val="100000"/>
              </a:lnSpc>
              <a:spcBef>
                <a:spcPts val="600"/>
              </a:spcBef>
              <a:spcAft>
                <a:spcPts val="600"/>
              </a:spcAft>
              <a:buFont typeface="Wingdings" panose="05000000000000000000" pitchFamily="2" charset="2"/>
              <a:buChar char="§"/>
            </a:pPr>
            <a:r>
              <a:rPr lang="de-DE" sz="2400" dirty="0" smtClean="0"/>
              <a:t>Keine wesentlichen Änderungen</a:t>
            </a:r>
          </a:p>
          <a:p>
            <a:pPr>
              <a:lnSpc>
                <a:spcPct val="100000"/>
              </a:lnSpc>
              <a:spcBef>
                <a:spcPts val="600"/>
              </a:spcBef>
              <a:spcAft>
                <a:spcPts val="600"/>
              </a:spcAft>
              <a:buFont typeface="Wingdings" panose="05000000000000000000" pitchFamily="2" charset="2"/>
              <a:buChar char="§"/>
            </a:pPr>
            <a:r>
              <a:rPr lang="de-DE" sz="2400" dirty="0" smtClean="0">
                <a:solidFill>
                  <a:srgbClr val="FF0000"/>
                </a:solidFill>
              </a:rPr>
              <a:t>Neu:</a:t>
            </a:r>
            <a:r>
              <a:rPr lang="de-DE" sz="2400" dirty="0" smtClean="0"/>
              <a:t> Funktionspostfach des Ansprechpartners</a:t>
            </a:r>
          </a:p>
          <a:p>
            <a:pPr>
              <a:buFont typeface="Wingdings" panose="05000000000000000000" pitchFamily="2" charset="2"/>
              <a:buChar char="§"/>
            </a:pPr>
            <a:endParaRPr lang="de-DE" sz="2400" dirty="0"/>
          </a:p>
        </p:txBody>
      </p:sp>
    </p:spTree>
    <p:extLst>
      <p:ext uri="{BB962C8B-B14F-4D97-AF65-F5344CB8AC3E}">
        <p14:creationId xmlns:p14="http://schemas.microsoft.com/office/powerpoint/2010/main" val="1933100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E3F6868E-DFBC-AFA4-6430-BF5AFFF53BBA}"/>
              </a:ext>
            </a:extLst>
          </p:cNvPr>
          <p:cNvSpPr>
            <a:spLocks noGrp="1"/>
          </p:cNvSpPr>
          <p:nvPr>
            <p:ph type="body" sz="quarter" idx="15"/>
          </p:nvPr>
        </p:nvSpPr>
        <p:spPr>
          <a:xfrm>
            <a:off x="703783" y="329539"/>
            <a:ext cx="10327740" cy="477054"/>
          </a:xfrm>
        </p:spPr>
        <p:txBody>
          <a:bodyPr/>
          <a:lstStyle/>
          <a:p>
            <a:r>
              <a:rPr lang="de-DE" sz="2400" dirty="0" smtClean="0"/>
              <a:t>Themen</a:t>
            </a:r>
            <a:endParaRPr lang="de-DE" sz="2400" dirty="0"/>
          </a:p>
        </p:txBody>
      </p:sp>
      <p:sp>
        <p:nvSpPr>
          <p:cNvPr id="3" name="Textplatzhalter 2">
            <a:extLst>
              <a:ext uri="{FF2B5EF4-FFF2-40B4-BE49-F238E27FC236}">
                <a16:creationId xmlns:a16="http://schemas.microsoft.com/office/drawing/2014/main" id="{0B8CB6D6-02DB-0744-4CB8-16DBD4280D75}"/>
              </a:ext>
            </a:extLst>
          </p:cNvPr>
          <p:cNvSpPr>
            <a:spLocks noGrp="1"/>
          </p:cNvSpPr>
          <p:nvPr>
            <p:ph type="body" sz="quarter" idx="19"/>
          </p:nvPr>
        </p:nvSpPr>
        <p:spPr>
          <a:xfrm>
            <a:off x="762573" y="1355834"/>
            <a:ext cx="10578089" cy="4714765"/>
          </a:xfrm>
          <a:prstGeom prst="rect">
            <a:avLst/>
          </a:prstGeom>
        </p:spPr>
        <p:txBody>
          <a:bodyPr/>
          <a:lstStyle/>
          <a:p>
            <a:pPr marL="514350" lvl="0" indent="-514350">
              <a:lnSpc>
                <a:spcPct val="150000"/>
              </a:lnSpc>
              <a:spcBef>
                <a:spcPts val="600"/>
              </a:spcBef>
              <a:spcAft>
                <a:spcPts val="600"/>
              </a:spcAft>
              <a:buFont typeface="+mj-lt"/>
              <a:buAutoNum type="arabicPeriod"/>
            </a:pPr>
            <a:r>
              <a:rPr lang="de-DE" sz="2600" b="0" cap="none" dirty="0" smtClean="0">
                <a:solidFill>
                  <a:prstClr val="black"/>
                </a:solidFill>
                <a:latin typeface="+mn-lt"/>
                <a:cs typeface="+mn-cs"/>
              </a:rPr>
              <a:t>Rechtliche </a:t>
            </a:r>
            <a:r>
              <a:rPr lang="de-DE" sz="2600" b="0" cap="none" dirty="0">
                <a:solidFill>
                  <a:prstClr val="black"/>
                </a:solidFill>
                <a:latin typeface="+mn-lt"/>
                <a:cs typeface="+mn-cs"/>
              </a:rPr>
              <a:t>Grundlage und Bedeutung der </a:t>
            </a:r>
            <a:r>
              <a:rPr lang="de-DE" sz="2600" b="0" cap="none" dirty="0" smtClean="0">
                <a:solidFill>
                  <a:prstClr val="black"/>
                </a:solidFill>
                <a:latin typeface="+mn-lt"/>
                <a:cs typeface="+mn-cs"/>
              </a:rPr>
              <a:t>elektronischen Begleitinformationen (eBI)</a:t>
            </a:r>
          </a:p>
          <a:p>
            <a:pPr marL="514350" indent="-514350">
              <a:lnSpc>
                <a:spcPct val="150000"/>
              </a:lnSpc>
              <a:spcBef>
                <a:spcPts val="600"/>
              </a:spcBef>
              <a:spcAft>
                <a:spcPts val="600"/>
              </a:spcAft>
              <a:buFont typeface="+mj-lt"/>
              <a:buAutoNum type="arabicPeriod"/>
            </a:pPr>
            <a:r>
              <a:rPr lang="de-DE" sz="2600" b="0" cap="none" dirty="0">
                <a:solidFill>
                  <a:prstClr val="black"/>
                </a:solidFill>
                <a:latin typeface="+mn-lt"/>
                <a:cs typeface="+mn-cs"/>
              </a:rPr>
              <a:t>Hinweise zum Ausfüllen der elektronischen </a:t>
            </a:r>
            <a:r>
              <a:rPr lang="de-DE" sz="2600" b="0" cap="none" dirty="0" smtClean="0">
                <a:solidFill>
                  <a:prstClr val="black"/>
                </a:solidFill>
                <a:latin typeface="+mn-lt"/>
                <a:cs typeface="+mn-cs"/>
              </a:rPr>
              <a:t>Begleitinformationen</a:t>
            </a:r>
            <a:br>
              <a:rPr lang="de-DE" sz="2600" b="0" cap="none" dirty="0" smtClean="0">
                <a:solidFill>
                  <a:prstClr val="black"/>
                </a:solidFill>
                <a:latin typeface="+mn-lt"/>
                <a:cs typeface="+mn-cs"/>
              </a:rPr>
            </a:br>
            <a:r>
              <a:rPr lang="de-DE" sz="2600" b="0" cap="none" dirty="0" smtClean="0">
                <a:solidFill>
                  <a:prstClr val="black"/>
                </a:solidFill>
                <a:latin typeface="+mn-lt"/>
                <a:cs typeface="+mn-cs"/>
              </a:rPr>
              <a:t>Exkurs: Maßnahmen zum Klimaschutz und zur Klimaanpassung</a:t>
            </a:r>
            <a:endParaRPr lang="de-DE" sz="2600" b="0" cap="none" dirty="0">
              <a:solidFill>
                <a:prstClr val="black"/>
              </a:solidFill>
              <a:latin typeface="+mn-lt"/>
              <a:cs typeface="+mn-cs"/>
            </a:endParaRPr>
          </a:p>
          <a:p>
            <a:pPr marL="514350" indent="-514350">
              <a:lnSpc>
                <a:spcPct val="150000"/>
              </a:lnSpc>
              <a:spcBef>
                <a:spcPts val="600"/>
              </a:spcBef>
              <a:spcAft>
                <a:spcPts val="600"/>
              </a:spcAft>
              <a:buFont typeface="+mj-lt"/>
              <a:buAutoNum type="arabicPeriod"/>
            </a:pPr>
            <a:r>
              <a:rPr lang="de-DE" sz="2600" b="0" cap="none" dirty="0" smtClean="0">
                <a:solidFill>
                  <a:prstClr val="black"/>
                </a:solidFill>
                <a:latin typeface="+mn-lt"/>
                <a:cs typeface="+mn-cs"/>
              </a:rPr>
              <a:t>Spezielle Regelungen für </a:t>
            </a:r>
            <a:r>
              <a:rPr lang="de-DE" sz="2600" b="0" cap="none" dirty="0">
                <a:solidFill>
                  <a:prstClr val="black"/>
                </a:solidFill>
                <a:latin typeface="+mn-lt"/>
                <a:cs typeface="+mn-cs"/>
              </a:rPr>
              <a:t>Kooperationen</a:t>
            </a:r>
          </a:p>
          <a:p>
            <a:pPr marL="514350" indent="-514350">
              <a:lnSpc>
                <a:spcPct val="150000"/>
              </a:lnSpc>
              <a:spcBef>
                <a:spcPts val="600"/>
              </a:spcBef>
              <a:spcAft>
                <a:spcPts val="600"/>
              </a:spcAft>
              <a:buFont typeface="+mj-lt"/>
              <a:buAutoNum type="arabicPeriod"/>
            </a:pPr>
            <a:r>
              <a:rPr lang="de-DE" sz="2600" b="0" cap="none" dirty="0" smtClean="0">
                <a:solidFill>
                  <a:prstClr val="black"/>
                </a:solidFill>
                <a:latin typeface="+mn-lt"/>
                <a:cs typeface="+mn-cs"/>
              </a:rPr>
              <a:t>Beantwortung </a:t>
            </a:r>
            <a:r>
              <a:rPr lang="de-DE" sz="2600" b="0" cap="none" dirty="0">
                <a:solidFill>
                  <a:prstClr val="black"/>
                </a:solidFill>
                <a:latin typeface="+mn-lt"/>
                <a:cs typeface="+mn-cs"/>
              </a:rPr>
              <a:t>von Fragen</a:t>
            </a:r>
          </a:p>
          <a:p>
            <a:pPr marL="0" indent="0">
              <a:lnSpc>
                <a:spcPct val="150000"/>
              </a:lnSpc>
              <a:spcBef>
                <a:spcPts val="0"/>
              </a:spcBef>
              <a:spcAft>
                <a:spcPts val="2600"/>
              </a:spcAft>
              <a:buNone/>
            </a:pPr>
            <a:endParaRPr lang="de-DE" sz="2600" b="0" cap="none" dirty="0">
              <a:solidFill>
                <a:prstClr val="black"/>
              </a:solidFill>
              <a:latin typeface="+mn-lt"/>
              <a:cs typeface="+mn-cs"/>
            </a:endParaRPr>
          </a:p>
          <a:p>
            <a:pPr>
              <a:spcBef>
                <a:spcPts val="0"/>
              </a:spcBef>
              <a:spcAft>
                <a:spcPts val="2600"/>
              </a:spcAft>
            </a:pPr>
            <a:endParaRPr lang="de-DE" sz="2000" b="0" dirty="0">
              <a:solidFill>
                <a:schemeClr val="bg1"/>
              </a:solidFill>
              <a:latin typeface="+mn-lt"/>
              <a:cs typeface="Arial" panose="020B0604020202020204" pitchFamily="34" charset="0"/>
            </a:endParaRPr>
          </a:p>
          <a:p>
            <a:pPr lvl="1">
              <a:buNone/>
            </a:pPr>
            <a:endParaRPr lang="de-DE" dirty="0"/>
          </a:p>
        </p:txBody>
      </p:sp>
      <p:sp>
        <p:nvSpPr>
          <p:cNvPr id="2" name="Fußzeilenplatzhalter 1">
            <a:extLst>
              <a:ext uri="{FF2B5EF4-FFF2-40B4-BE49-F238E27FC236}">
                <a16:creationId xmlns:a16="http://schemas.microsoft.com/office/drawing/2014/main" id="{DA43A70F-264B-3C3D-6F26-3DA1CCA663D1}"/>
              </a:ext>
            </a:extLst>
          </p:cNvPr>
          <p:cNvSpPr>
            <a:spLocks noGrp="1"/>
          </p:cNvSpPr>
          <p:nvPr>
            <p:ph type="ftr" sz="quarter" idx="20"/>
          </p:nvPr>
        </p:nvSpPr>
        <p:spPr/>
        <p:txBody>
          <a:bodyPr/>
          <a:lstStyle/>
          <a:p>
            <a:r>
              <a:rPr lang="de-DE" smtClean="0"/>
              <a:t>Information zu den Elektronischen Begleitinformationen Städtebauförderung </a:t>
            </a:r>
            <a:endParaRPr lang="de-DE" dirty="0"/>
          </a:p>
        </p:txBody>
      </p:sp>
    </p:spTree>
    <p:extLst>
      <p:ext uri="{BB962C8B-B14F-4D97-AF65-F5344CB8AC3E}">
        <p14:creationId xmlns:p14="http://schemas.microsoft.com/office/powerpoint/2010/main" val="2347140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8"/>
          </p:nvPr>
        </p:nvSpPr>
        <p:spPr>
          <a:xfrm>
            <a:off x="762573" y="1170876"/>
            <a:ext cx="10937883" cy="4899723"/>
          </a:xfrm>
        </p:spPr>
        <p:txBody>
          <a:bodyPr/>
          <a:lstStyle/>
          <a:p>
            <a:r>
              <a:rPr lang="de-DE" dirty="0" smtClean="0"/>
              <a:t> </a:t>
            </a:r>
            <a:endParaRPr lang="de-DE" dirty="0"/>
          </a:p>
        </p:txBody>
      </p:sp>
      <p:sp>
        <p:nvSpPr>
          <p:cNvPr id="3" name="Textplatzhalter 2"/>
          <p:cNvSpPr>
            <a:spLocks noGrp="1"/>
          </p:cNvSpPr>
          <p:nvPr>
            <p:ph type="body" sz="quarter" idx="15"/>
          </p:nvPr>
        </p:nvSpPr>
        <p:spPr>
          <a:xfrm>
            <a:off x="703783" y="392601"/>
            <a:ext cx="10279527" cy="477054"/>
          </a:xfrm>
        </p:spPr>
        <p:txBody>
          <a:bodyPr/>
          <a:lstStyle/>
          <a:p>
            <a:r>
              <a:rPr lang="de-DE" sz="2400" dirty="0" smtClean="0"/>
              <a:t>2. Hinweise </a:t>
            </a:r>
            <a:r>
              <a:rPr lang="de-DE" sz="2400" dirty="0"/>
              <a:t>zum Ausfüllen der eBI</a:t>
            </a:r>
          </a:p>
        </p:txBody>
      </p:sp>
      <p:sp>
        <p:nvSpPr>
          <p:cNvPr id="5" name="Fußzeilenplatzhalter 4"/>
          <p:cNvSpPr>
            <a:spLocks noGrp="1"/>
          </p:cNvSpPr>
          <p:nvPr>
            <p:ph type="ftr" sz="quarter" idx="20"/>
          </p:nvPr>
        </p:nvSpPr>
        <p:spPr/>
        <p:txBody>
          <a:bodyPr/>
          <a:lstStyle/>
          <a:p>
            <a:r>
              <a:rPr lang="de-DE" smtClean="0"/>
              <a:t>Information zu den Elektronischen Begleitinformationen Städtebauförderung </a:t>
            </a:r>
            <a:endParaRPr lang="de-DE" dirty="0"/>
          </a:p>
        </p:txBody>
      </p:sp>
      <p:sp>
        <p:nvSpPr>
          <p:cNvPr id="7" name="Textplatzhalter 6"/>
          <p:cNvSpPr>
            <a:spLocks noGrp="1"/>
          </p:cNvSpPr>
          <p:nvPr>
            <p:ph type="body" sz="quarter" idx="22"/>
          </p:nvPr>
        </p:nvSpPr>
        <p:spPr>
          <a:xfrm>
            <a:off x="451945" y="1170876"/>
            <a:ext cx="11098924" cy="4677206"/>
          </a:xfrm>
        </p:spPr>
        <p:txBody>
          <a:bodyPr/>
          <a:lstStyle/>
          <a:p>
            <a:pPr marL="0" indent="0">
              <a:lnSpc>
                <a:spcPct val="100000"/>
              </a:lnSpc>
              <a:spcBef>
                <a:spcPts val="600"/>
              </a:spcBef>
              <a:spcAft>
                <a:spcPts val="600"/>
              </a:spcAft>
              <a:buNone/>
            </a:pPr>
            <a:r>
              <a:rPr lang="de-DE" sz="2400" dirty="0" smtClean="0"/>
              <a:t>Seite 3 – Eckdaten des Fördergebietes</a:t>
            </a:r>
          </a:p>
          <a:p>
            <a:pPr marL="0" indent="0">
              <a:lnSpc>
                <a:spcPct val="100000"/>
              </a:lnSpc>
              <a:spcBef>
                <a:spcPts val="600"/>
              </a:spcBef>
              <a:spcAft>
                <a:spcPts val="600"/>
              </a:spcAft>
              <a:buNone/>
            </a:pPr>
            <a:endParaRPr lang="de-DE" sz="2400" dirty="0" smtClean="0"/>
          </a:p>
          <a:p>
            <a:pPr marL="0" indent="0">
              <a:lnSpc>
                <a:spcPct val="100000"/>
              </a:lnSpc>
              <a:spcBef>
                <a:spcPts val="600"/>
              </a:spcBef>
              <a:spcAft>
                <a:spcPts val="600"/>
              </a:spcAft>
              <a:buNone/>
            </a:pPr>
            <a:endParaRPr lang="de-DE" sz="2400" dirty="0"/>
          </a:p>
          <a:p>
            <a:pPr marL="0" indent="0">
              <a:lnSpc>
                <a:spcPct val="100000"/>
              </a:lnSpc>
              <a:spcBef>
                <a:spcPts val="600"/>
              </a:spcBef>
              <a:spcAft>
                <a:spcPts val="600"/>
              </a:spcAft>
              <a:buNone/>
            </a:pPr>
            <a:endParaRPr lang="de-DE" sz="2400" dirty="0" smtClean="0"/>
          </a:p>
          <a:p>
            <a:pPr marL="0" indent="0">
              <a:lnSpc>
                <a:spcPct val="100000"/>
              </a:lnSpc>
              <a:spcBef>
                <a:spcPts val="600"/>
              </a:spcBef>
              <a:spcAft>
                <a:spcPts val="600"/>
              </a:spcAft>
              <a:buNone/>
            </a:pPr>
            <a:endParaRPr lang="de-DE" sz="2400" dirty="0"/>
          </a:p>
          <a:p>
            <a:pPr marL="0" indent="0">
              <a:lnSpc>
                <a:spcPct val="100000"/>
              </a:lnSpc>
              <a:spcBef>
                <a:spcPts val="600"/>
              </a:spcBef>
              <a:spcAft>
                <a:spcPts val="600"/>
              </a:spcAft>
              <a:buNone/>
            </a:pPr>
            <a:endParaRPr lang="de-DE" sz="2400" dirty="0" smtClean="0"/>
          </a:p>
          <a:p>
            <a:pPr>
              <a:lnSpc>
                <a:spcPct val="100000"/>
              </a:lnSpc>
              <a:spcBef>
                <a:spcPts val="1800"/>
              </a:spcBef>
              <a:spcAft>
                <a:spcPts val="600"/>
              </a:spcAft>
              <a:buFont typeface="Wingdings" panose="05000000000000000000" pitchFamily="2" charset="2"/>
              <a:buChar char="§"/>
            </a:pPr>
            <a:r>
              <a:rPr lang="de-DE" sz="2400" dirty="0" smtClean="0">
                <a:solidFill>
                  <a:srgbClr val="FF0000"/>
                </a:solidFill>
              </a:rPr>
              <a:t>Neu</a:t>
            </a:r>
            <a:r>
              <a:rPr lang="de-DE" sz="2400" dirty="0">
                <a:solidFill>
                  <a:srgbClr val="FF0000"/>
                </a:solidFill>
              </a:rPr>
              <a:t>: </a:t>
            </a:r>
            <a:r>
              <a:rPr lang="de-DE" sz="2400" dirty="0"/>
              <a:t>Es erfolgte eine grundlegende Änderung der </a:t>
            </a:r>
            <a:r>
              <a:rPr lang="de-DE" sz="2400" dirty="0" smtClean="0"/>
              <a:t>Fragestellung. Es sind nur noch Angaben zum Fördergebietskonzept erforderlich.</a:t>
            </a:r>
            <a:endParaRPr lang="de-DE" sz="2400" dirty="0"/>
          </a:p>
          <a:p>
            <a:pPr marL="0" indent="0">
              <a:lnSpc>
                <a:spcPct val="100000"/>
              </a:lnSpc>
              <a:spcBef>
                <a:spcPts val="600"/>
              </a:spcBef>
              <a:spcAft>
                <a:spcPts val="600"/>
              </a:spcAft>
              <a:buNone/>
            </a:pPr>
            <a:endParaRPr lang="de-DE" sz="2400" dirty="0" smtClean="0"/>
          </a:p>
          <a:p>
            <a:pPr>
              <a:lnSpc>
                <a:spcPct val="100000"/>
              </a:lnSpc>
              <a:spcBef>
                <a:spcPts val="600"/>
              </a:spcBef>
              <a:spcAft>
                <a:spcPts val="600"/>
              </a:spcAft>
              <a:buFont typeface="Wingdings" panose="05000000000000000000" pitchFamily="2" charset="2"/>
              <a:buChar char="§"/>
            </a:pPr>
            <a:endParaRPr lang="de-DE" sz="2400" dirty="0"/>
          </a:p>
          <a:p>
            <a:pPr marL="8702675" indent="-536575">
              <a:lnSpc>
                <a:spcPct val="100000"/>
              </a:lnSpc>
              <a:spcBef>
                <a:spcPts val="600"/>
              </a:spcBef>
              <a:spcAft>
                <a:spcPts val="600"/>
              </a:spcAft>
              <a:buFont typeface="Wingdings" panose="05000000000000000000" pitchFamily="2" charset="2"/>
              <a:buChar char="§"/>
            </a:pPr>
            <a:endParaRPr lang="de-DE" sz="2400" dirty="0" smtClean="0"/>
          </a:p>
          <a:p>
            <a:pPr marL="0" indent="0">
              <a:buNone/>
            </a:pPr>
            <a:endParaRPr lang="de-DE" sz="2400" dirty="0"/>
          </a:p>
        </p:txBody>
      </p:sp>
      <p:pic>
        <p:nvPicPr>
          <p:cNvPr id="6" name="Grafik 5"/>
          <p:cNvPicPr>
            <a:picLocks noChangeAspect="1"/>
          </p:cNvPicPr>
          <p:nvPr/>
        </p:nvPicPr>
        <p:blipFill>
          <a:blip r:embed="rId3"/>
          <a:stretch>
            <a:fillRect/>
          </a:stretch>
        </p:blipFill>
        <p:spPr>
          <a:xfrm>
            <a:off x="703783" y="2028498"/>
            <a:ext cx="7574899" cy="2160058"/>
          </a:xfrm>
          <a:prstGeom prst="rect">
            <a:avLst/>
          </a:prstGeom>
          <a:ln w="15875">
            <a:solidFill>
              <a:schemeClr val="tx1"/>
            </a:solidFill>
          </a:ln>
        </p:spPr>
      </p:pic>
    </p:spTree>
    <p:extLst>
      <p:ext uri="{BB962C8B-B14F-4D97-AF65-F5344CB8AC3E}">
        <p14:creationId xmlns:p14="http://schemas.microsoft.com/office/powerpoint/2010/main" val="2885883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8"/>
          </p:nvPr>
        </p:nvSpPr>
        <p:spPr>
          <a:xfrm>
            <a:off x="762573" y="1170876"/>
            <a:ext cx="10937883" cy="4899723"/>
          </a:xfrm>
        </p:spPr>
        <p:txBody>
          <a:bodyPr/>
          <a:lstStyle/>
          <a:p>
            <a:r>
              <a:rPr lang="de-DE" dirty="0" smtClean="0"/>
              <a:t> </a:t>
            </a:r>
            <a:endParaRPr lang="de-DE" dirty="0"/>
          </a:p>
        </p:txBody>
      </p:sp>
      <p:sp>
        <p:nvSpPr>
          <p:cNvPr id="3" name="Textplatzhalter 2"/>
          <p:cNvSpPr>
            <a:spLocks noGrp="1"/>
          </p:cNvSpPr>
          <p:nvPr>
            <p:ph type="body" sz="quarter" idx="15"/>
          </p:nvPr>
        </p:nvSpPr>
        <p:spPr>
          <a:xfrm>
            <a:off x="703783" y="392601"/>
            <a:ext cx="10279527" cy="477054"/>
          </a:xfrm>
        </p:spPr>
        <p:txBody>
          <a:bodyPr/>
          <a:lstStyle/>
          <a:p>
            <a:r>
              <a:rPr lang="de-DE" sz="2400" dirty="0" smtClean="0"/>
              <a:t>2. Hinweise </a:t>
            </a:r>
            <a:r>
              <a:rPr lang="de-DE" sz="2400" dirty="0"/>
              <a:t>zum Ausfüllen der eBI</a:t>
            </a:r>
          </a:p>
        </p:txBody>
      </p:sp>
      <p:sp>
        <p:nvSpPr>
          <p:cNvPr id="5" name="Fußzeilenplatzhalter 4"/>
          <p:cNvSpPr>
            <a:spLocks noGrp="1"/>
          </p:cNvSpPr>
          <p:nvPr>
            <p:ph type="ftr" sz="quarter" idx="20"/>
          </p:nvPr>
        </p:nvSpPr>
        <p:spPr/>
        <p:txBody>
          <a:bodyPr/>
          <a:lstStyle/>
          <a:p>
            <a:r>
              <a:rPr lang="de-DE" smtClean="0"/>
              <a:t>Information zu den Elektronischen Begleitinformationen Städtebauförderung </a:t>
            </a:r>
            <a:endParaRPr lang="de-DE" dirty="0"/>
          </a:p>
        </p:txBody>
      </p:sp>
      <p:sp>
        <p:nvSpPr>
          <p:cNvPr id="7" name="Textplatzhalter 6"/>
          <p:cNvSpPr>
            <a:spLocks noGrp="1"/>
          </p:cNvSpPr>
          <p:nvPr>
            <p:ph type="body" sz="quarter" idx="22"/>
          </p:nvPr>
        </p:nvSpPr>
        <p:spPr>
          <a:xfrm>
            <a:off x="451945" y="1170876"/>
            <a:ext cx="11098924" cy="4677206"/>
          </a:xfrm>
        </p:spPr>
        <p:txBody>
          <a:bodyPr/>
          <a:lstStyle/>
          <a:p>
            <a:pPr marL="0" indent="0">
              <a:lnSpc>
                <a:spcPct val="100000"/>
              </a:lnSpc>
              <a:spcBef>
                <a:spcPts val="600"/>
              </a:spcBef>
              <a:spcAft>
                <a:spcPts val="600"/>
              </a:spcAft>
              <a:buNone/>
            </a:pPr>
            <a:r>
              <a:rPr lang="de-DE" sz="2400" dirty="0" smtClean="0"/>
              <a:t>Seite 3 – Eckdaten des Fördergebietes</a:t>
            </a:r>
          </a:p>
          <a:p>
            <a:pPr marL="0" indent="0">
              <a:lnSpc>
                <a:spcPct val="100000"/>
              </a:lnSpc>
              <a:spcBef>
                <a:spcPts val="600"/>
              </a:spcBef>
              <a:spcAft>
                <a:spcPts val="600"/>
              </a:spcAft>
              <a:buNone/>
            </a:pPr>
            <a:endParaRPr lang="de-DE" sz="2400" dirty="0" smtClean="0"/>
          </a:p>
          <a:p>
            <a:pPr marL="0" indent="0">
              <a:lnSpc>
                <a:spcPct val="100000"/>
              </a:lnSpc>
              <a:spcBef>
                <a:spcPts val="600"/>
              </a:spcBef>
              <a:spcAft>
                <a:spcPts val="600"/>
              </a:spcAft>
              <a:buNone/>
            </a:pPr>
            <a:endParaRPr lang="de-DE" sz="2400" dirty="0"/>
          </a:p>
          <a:p>
            <a:pPr marL="0" indent="0">
              <a:lnSpc>
                <a:spcPct val="100000"/>
              </a:lnSpc>
              <a:spcBef>
                <a:spcPts val="600"/>
              </a:spcBef>
              <a:spcAft>
                <a:spcPts val="600"/>
              </a:spcAft>
              <a:buNone/>
            </a:pPr>
            <a:endParaRPr lang="de-DE" sz="2400" dirty="0" smtClean="0"/>
          </a:p>
          <a:p>
            <a:pPr marL="0" indent="0">
              <a:lnSpc>
                <a:spcPct val="100000"/>
              </a:lnSpc>
              <a:spcBef>
                <a:spcPts val="600"/>
              </a:spcBef>
              <a:spcAft>
                <a:spcPts val="600"/>
              </a:spcAft>
              <a:buNone/>
            </a:pPr>
            <a:endParaRPr lang="de-DE" sz="2400" dirty="0"/>
          </a:p>
          <a:p>
            <a:pPr marL="0" indent="0">
              <a:lnSpc>
                <a:spcPct val="100000"/>
              </a:lnSpc>
              <a:spcBef>
                <a:spcPts val="600"/>
              </a:spcBef>
              <a:spcAft>
                <a:spcPts val="600"/>
              </a:spcAft>
              <a:buNone/>
            </a:pPr>
            <a:endParaRPr lang="de-DE" sz="2400" dirty="0" smtClean="0"/>
          </a:p>
          <a:p>
            <a:pPr>
              <a:lnSpc>
                <a:spcPct val="100000"/>
              </a:lnSpc>
              <a:spcBef>
                <a:spcPts val="1200"/>
              </a:spcBef>
              <a:spcAft>
                <a:spcPts val="600"/>
              </a:spcAft>
              <a:buFont typeface="Wingdings" panose="05000000000000000000" pitchFamily="2" charset="2"/>
              <a:buChar char="§"/>
            </a:pPr>
            <a:r>
              <a:rPr lang="de-DE" sz="2400" b="1" dirty="0" smtClean="0"/>
              <a:t>Zwingend</a:t>
            </a:r>
            <a:r>
              <a:rPr lang="de-DE" sz="2400" dirty="0" smtClean="0"/>
              <a:t> zu beantworten</a:t>
            </a:r>
            <a:r>
              <a:rPr lang="de-DE" sz="2400" dirty="0" smtClean="0">
                <a:solidFill>
                  <a:srgbClr val="FF0000"/>
                </a:solidFill>
              </a:rPr>
              <a:t/>
            </a:r>
            <a:br>
              <a:rPr lang="de-DE" sz="2400" dirty="0" smtClean="0">
                <a:solidFill>
                  <a:srgbClr val="FF0000"/>
                </a:solidFill>
              </a:rPr>
            </a:br>
            <a:endParaRPr lang="de-DE" sz="2400" dirty="0" smtClean="0"/>
          </a:p>
          <a:p>
            <a:pPr>
              <a:lnSpc>
                <a:spcPct val="100000"/>
              </a:lnSpc>
              <a:spcBef>
                <a:spcPts val="600"/>
              </a:spcBef>
              <a:spcAft>
                <a:spcPts val="600"/>
              </a:spcAft>
              <a:buFont typeface="Wingdings" panose="05000000000000000000" pitchFamily="2" charset="2"/>
              <a:buChar char="§"/>
            </a:pPr>
            <a:endParaRPr lang="de-DE" sz="2400" dirty="0"/>
          </a:p>
          <a:p>
            <a:pPr marL="8702675" indent="-536575">
              <a:lnSpc>
                <a:spcPct val="100000"/>
              </a:lnSpc>
              <a:spcBef>
                <a:spcPts val="600"/>
              </a:spcBef>
              <a:spcAft>
                <a:spcPts val="600"/>
              </a:spcAft>
              <a:buFont typeface="Wingdings" panose="05000000000000000000" pitchFamily="2" charset="2"/>
              <a:buChar char="§"/>
            </a:pPr>
            <a:endParaRPr lang="de-DE" sz="2400" dirty="0" smtClean="0"/>
          </a:p>
          <a:p>
            <a:pPr marL="0" indent="0">
              <a:buNone/>
            </a:pPr>
            <a:endParaRPr lang="de-DE" sz="2400" dirty="0"/>
          </a:p>
        </p:txBody>
      </p:sp>
      <p:pic>
        <p:nvPicPr>
          <p:cNvPr id="4" name="Grafik 3"/>
          <p:cNvPicPr>
            <a:picLocks noChangeAspect="1"/>
          </p:cNvPicPr>
          <p:nvPr/>
        </p:nvPicPr>
        <p:blipFill>
          <a:blip r:embed="rId2"/>
          <a:stretch>
            <a:fillRect/>
          </a:stretch>
        </p:blipFill>
        <p:spPr>
          <a:xfrm>
            <a:off x="631679" y="1758978"/>
            <a:ext cx="10739455" cy="2291639"/>
          </a:xfrm>
          <a:prstGeom prst="rect">
            <a:avLst/>
          </a:prstGeom>
          <a:ln>
            <a:solidFill>
              <a:schemeClr val="tx1"/>
            </a:solidFill>
          </a:ln>
        </p:spPr>
      </p:pic>
      <p:sp>
        <p:nvSpPr>
          <p:cNvPr id="8" name="Rechteck 7"/>
          <p:cNvSpPr/>
          <p:nvPr/>
        </p:nvSpPr>
        <p:spPr>
          <a:xfrm>
            <a:off x="1023869" y="2493305"/>
            <a:ext cx="515155" cy="34650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65655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8"/>
          </p:nvPr>
        </p:nvSpPr>
        <p:spPr>
          <a:xfrm>
            <a:off x="762573" y="1170876"/>
            <a:ext cx="10937883" cy="4899723"/>
          </a:xfrm>
        </p:spPr>
        <p:txBody>
          <a:bodyPr/>
          <a:lstStyle/>
          <a:p>
            <a:r>
              <a:rPr lang="de-DE" dirty="0" smtClean="0"/>
              <a:t> </a:t>
            </a:r>
            <a:endParaRPr lang="de-DE" dirty="0"/>
          </a:p>
        </p:txBody>
      </p:sp>
      <p:sp>
        <p:nvSpPr>
          <p:cNvPr id="3" name="Textplatzhalter 2"/>
          <p:cNvSpPr>
            <a:spLocks noGrp="1"/>
          </p:cNvSpPr>
          <p:nvPr>
            <p:ph type="body" sz="quarter" idx="15"/>
          </p:nvPr>
        </p:nvSpPr>
        <p:spPr>
          <a:xfrm>
            <a:off x="703783" y="392601"/>
            <a:ext cx="10279527" cy="477054"/>
          </a:xfrm>
        </p:spPr>
        <p:txBody>
          <a:bodyPr/>
          <a:lstStyle/>
          <a:p>
            <a:r>
              <a:rPr lang="de-DE" sz="2400" dirty="0" smtClean="0"/>
              <a:t>2. Hinweise </a:t>
            </a:r>
            <a:r>
              <a:rPr lang="de-DE" sz="2400" dirty="0"/>
              <a:t>zum Ausfüllen der eBI</a:t>
            </a:r>
          </a:p>
        </p:txBody>
      </p:sp>
      <p:sp>
        <p:nvSpPr>
          <p:cNvPr id="5" name="Fußzeilenplatzhalter 4"/>
          <p:cNvSpPr>
            <a:spLocks noGrp="1"/>
          </p:cNvSpPr>
          <p:nvPr>
            <p:ph type="ftr" sz="quarter" idx="20"/>
          </p:nvPr>
        </p:nvSpPr>
        <p:spPr/>
        <p:txBody>
          <a:bodyPr/>
          <a:lstStyle/>
          <a:p>
            <a:r>
              <a:rPr lang="de-DE" smtClean="0"/>
              <a:t>Information zu den Elektronischen Begleitinformationen Städtebauförderung </a:t>
            </a:r>
            <a:endParaRPr lang="de-DE" dirty="0"/>
          </a:p>
        </p:txBody>
      </p:sp>
      <p:sp>
        <p:nvSpPr>
          <p:cNvPr id="7" name="Textplatzhalter 6"/>
          <p:cNvSpPr>
            <a:spLocks noGrp="1"/>
          </p:cNvSpPr>
          <p:nvPr>
            <p:ph type="body" sz="quarter" idx="22"/>
          </p:nvPr>
        </p:nvSpPr>
        <p:spPr>
          <a:xfrm>
            <a:off x="451945" y="1596980"/>
            <a:ext cx="11098924" cy="4251102"/>
          </a:xfrm>
        </p:spPr>
        <p:txBody>
          <a:bodyPr/>
          <a:lstStyle/>
          <a:p>
            <a:pPr marL="0" indent="0">
              <a:lnSpc>
                <a:spcPct val="100000"/>
              </a:lnSpc>
              <a:spcBef>
                <a:spcPts val="600"/>
              </a:spcBef>
              <a:spcAft>
                <a:spcPts val="600"/>
              </a:spcAft>
              <a:buNone/>
            </a:pPr>
            <a:r>
              <a:rPr lang="de-DE" sz="2400" dirty="0" smtClean="0"/>
              <a:t>Seiten 3 und 4 – Eckdaten des Fördergebietes</a:t>
            </a:r>
          </a:p>
          <a:p>
            <a:pPr marL="0" indent="0">
              <a:lnSpc>
                <a:spcPct val="100000"/>
              </a:lnSpc>
              <a:spcBef>
                <a:spcPts val="600"/>
              </a:spcBef>
              <a:spcAft>
                <a:spcPts val="600"/>
              </a:spcAft>
              <a:buNone/>
              <a:tabLst>
                <a:tab pos="1249363" algn="l"/>
              </a:tabLst>
            </a:pPr>
            <a:r>
              <a:rPr lang="de-DE" sz="2400" dirty="0" smtClean="0"/>
              <a:t>	</a:t>
            </a:r>
          </a:p>
          <a:p>
            <a:pPr marL="0" indent="0">
              <a:lnSpc>
                <a:spcPct val="100000"/>
              </a:lnSpc>
              <a:spcBef>
                <a:spcPts val="600"/>
              </a:spcBef>
              <a:spcAft>
                <a:spcPts val="600"/>
              </a:spcAft>
              <a:buNone/>
            </a:pPr>
            <a:r>
              <a:rPr lang="de-DE" sz="2400" dirty="0" smtClean="0"/>
              <a:t>Nummern 2.2 </a:t>
            </a:r>
            <a:r>
              <a:rPr lang="de-DE" sz="2400" dirty="0"/>
              <a:t>und 2.3 </a:t>
            </a:r>
            <a:r>
              <a:rPr lang="de-DE" sz="2400" dirty="0" smtClean="0"/>
              <a:t/>
            </a:r>
            <a:br>
              <a:rPr lang="de-DE" sz="2400" dirty="0" smtClean="0"/>
            </a:br>
            <a:r>
              <a:rPr lang="de-DE" sz="2400" dirty="0" smtClean="0"/>
              <a:t>Satzungen </a:t>
            </a:r>
            <a:r>
              <a:rPr lang="de-DE" sz="2400" dirty="0"/>
              <a:t>und Beschlüsse im Fördergebiet und </a:t>
            </a:r>
            <a:r>
              <a:rPr lang="de-DE" sz="2400" dirty="0" smtClean="0"/>
              <a:t>Vorförderung</a:t>
            </a:r>
          </a:p>
          <a:p>
            <a:pPr marL="0" indent="0">
              <a:lnSpc>
                <a:spcPct val="100000"/>
              </a:lnSpc>
              <a:spcBef>
                <a:spcPts val="600"/>
              </a:spcBef>
              <a:spcAft>
                <a:spcPts val="600"/>
              </a:spcAft>
              <a:buNone/>
            </a:pPr>
            <a:endParaRPr lang="de-DE" sz="2400" dirty="0"/>
          </a:p>
          <a:p>
            <a:pPr>
              <a:lnSpc>
                <a:spcPct val="100000"/>
              </a:lnSpc>
              <a:spcBef>
                <a:spcPts val="600"/>
              </a:spcBef>
              <a:spcAft>
                <a:spcPts val="600"/>
              </a:spcAft>
              <a:buFont typeface="Wingdings" panose="05000000000000000000" pitchFamily="2" charset="2"/>
              <a:buChar char="§"/>
            </a:pPr>
            <a:r>
              <a:rPr lang="de-DE" sz="2400" dirty="0" smtClean="0"/>
              <a:t>Keine Änderungen</a:t>
            </a:r>
            <a:endParaRPr lang="de-DE" sz="2400" i="1" dirty="0">
              <a:solidFill>
                <a:srgbClr val="FF0000"/>
              </a:solidFill>
            </a:endParaRPr>
          </a:p>
          <a:p>
            <a:pPr marL="0" indent="0">
              <a:lnSpc>
                <a:spcPct val="100000"/>
              </a:lnSpc>
              <a:spcBef>
                <a:spcPts val="600"/>
              </a:spcBef>
              <a:spcAft>
                <a:spcPts val="600"/>
              </a:spcAft>
              <a:buNone/>
            </a:pPr>
            <a:endParaRPr lang="de-DE" sz="2400" dirty="0"/>
          </a:p>
          <a:p>
            <a:pPr marL="0" indent="0">
              <a:lnSpc>
                <a:spcPct val="100000"/>
              </a:lnSpc>
              <a:spcBef>
                <a:spcPts val="600"/>
              </a:spcBef>
              <a:spcAft>
                <a:spcPts val="600"/>
              </a:spcAft>
              <a:buNone/>
            </a:pPr>
            <a:endParaRPr lang="de-DE" sz="2400" dirty="0"/>
          </a:p>
          <a:p>
            <a:pPr marL="0" indent="0">
              <a:lnSpc>
                <a:spcPct val="100000"/>
              </a:lnSpc>
              <a:spcBef>
                <a:spcPts val="600"/>
              </a:spcBef>
              <a:spcAft>
                <a:spcPts val="600"/>
              </a:spcAft>
              <a:buNone/>
            </a:pPr>
            <a:endParaRPr lang="de-DE" sz="2400" dirty="0" smtClean="0"/>
          </a:p>
          <a:p>
            <a:pPr marL="0" indent="0">
              <a:lnSpc>
                <a:spcPct val="100000"/>
              </a:lnSpc>
              <a:spcBef>
                <a:spcPts val="600"/>
              </a:spcBef>
              <a:spcAft>
                <a:spcPts val="600"/>
              </a:spcAft>
              <a:buNone/>
            </a:pPr>
            <a:endParaRPr lang="de-DE" sz="2400" dirty="0"/>
          </a:p>
          <a:p>
            <a:pPr marL="0" indent="0">
              <a:lnSpc>
                <a:spcPct val="100000"/>
              </a:lnSpc>
              <a:spcBef>
                <a:spcPts val="600"/>
              </a:spcBef>
              <a:spcAft>
                <a:spcPts val="600"/>
              </a:spcAft>
              <a:buNone/>
            </a:pPr>
            <a:endParaRPr lang="de-DE" sz="2400" dirty="0" smtClean="0"/>
          </a:p>
          <a:p>
            <a:pPr>
              <a:lnSpc>
                <a:spcPct val="100000"/>
              </a:lnSpc>
              <a:spcBef>
                <a:spcPts val="600"/>
              </a:spcBef>
              <a:spcAft>
                <a:spcPts val="600"/>
              </a:spcAft>
              <a:buFont typeface="Wingdings" panose="05000000000000000000" pitchFamily="2" charset="2"/>
              <a:buChar char="§"/>
            </a:pPr>
            <a:endParaRPr lang="de-DE" sz="2400" dirty="0" smtClean="0"/>
          </a:p>
          <a:p>
            <a:pPr marL="0" indent="0">
              <a:lnSpc>
                <a:spcPct val="100000"/>
              </a:lnSpc>
              <a:spcBef>
                <a:spcPts val="600"/>
              </a:spcBef>
              <a:spcAft>
                <a:spcPts val="600"/>
              </a:spcAft>
              <a:buNone/>
            </a:pPr>
            <a:endParaRPr lang="de-DE" sz="2400" dirty="0" smtClean="0"/>
          </a:p>
          <a:p>
            <a:pPr>
              <a:lnSpc>
                <a:spcPct val="100000"/>
              </a:lnSpc>
              <a:spcBef>
                <a:spcPts val="600"/>
              </a:spcBef>
              <a:spcAft>
                <a:spcPts val="600"/>
              </a:spcAft>
              <a:buFont typeface="Wingdings" panose="05000000000000000000" pitchFamily="2" charset="2"/>
              <a:buChar char="§"/>
            </a:pPr>
            <a:endParaRPr lang="de-DE" sz="2400" dirty="0"/>
          </a:p>
          <a:p>
            <a:pPr marL="8702675" indent="-536575">
              <a:lnSpc>
                <a:spcPct val="100000"/>
              </a:lnSpc>
              <a:spcBef>
                <a:spcPts val="600"/>
              </a:spcBef>
              <a:spcAft>
                <a:spcPts val="600"/>
              </a:spcAft>
              <a:buFont typeface="Wingdings" panose="05000000000000000000" pitchFamily="2" charset="2"/>
              <a:buChar char="§"/>
            </a:pPr>
            <a:endParaRPr lang="de-DE" sz="2400" dirty="0" smtClean="0"/>
          </a:p>
          <a:p>
            <a:pPr marL="0" indent="0">
              <a:buNone/>
            </a:pPr>
            <a:endParaRPr lang="de-DE" sz="2400" dirty="0"/>
          </a:p>
        </p:txBody>
      </p:sp>
    </p:spTree>
    <p:extLst>
      <p:ext uri="{BB962C8B-B14F-4D97-AF65-F5344CB8AC3E}">
        <p14:creationId xmlns:p14="http://schemas.microsoft.com/office/powerpoint/2010/main" val="4249885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8"/>
          </p:nvPr>
        </p:nvSpPr>
        <p:spPr>
          <a:xfrm>
            <a:off x="762573" y="1170876"/>
            <a:ext cx="10937883" cy="4899723"/>
          </a:xfrm>
        </p:spPr>
        <p:txBody>
          <a:bodyPr/>
          <a:lstStyle/>
          <a:p>
            <a:r>
              <a:rPr lang="de-DE" dirty="0" smtClean="0"/>
              <a:t> </a:t>
            </a:r>
            <a:endParaRPr lang="de-DE" dirty="0"/>
          </a:p>
        </p:txBody>
      </p:sp>
      <p:sp>
        <p:nvSpPr>
          <p:cNvPr id="3" name="Textplatzhalter 2"/>
          <p:cNvSpPr>
            <a:spLocks noGrp="1"/>
          </p:cNvSpPr>
          <p:nvPr>
            <p:ph type="body" sz="quarter" idx="15"/>
          </p:nvPr>
        </p:nvSpPr>
        <p:spPr>
          <a:xfrm>
            <a:off x="703783" y="392601"/>
            <a:ext cx="10279527" cy="477054"/>
          </a:xfrm>
        </p:spPr>
        <p:txBody>
          <a:bodyPr/>
          <a:lstStyle/>
          <a:p>
            <a:r>
              <a:rPr lang="de-DE" sz="2400" dirty="0" smtClean="0"/>
              <a:t>2. Hinweise </a:t>
            </a:r>
            <a:r>
              <a:rPr lang="de-DE" sz="2400" dirty="0"/>
              <a:t>zum Ausfüllen der eBI</a:t>
            </a:r>
          </a:p>
        </p:txBody>
      </p:sp>
      <p:sp>
        <p:nvSpPr>
          <p:cNvPr id="5" name="Fußzeilenplatzhalter 4"/>
          <p:cNvSpPr>
            <a:spLocks noGrp="1"/>
          </p:cNvSpPr>
          <p:nvPr>
            <p:ph type="ftr" sz="quarter" idx="20"/>
          </p:nvPr>
        </p:nvSpPr>
        <p:spPr/>
        <p:txBody>
          <a:bodyPr/>
          <a:lstStyle/>
          <a:p>
            <a:r>
              <a:rPr lang="de-DE" smtClean="0"/>
              <a:t>Information zu den Elektronischen Begleitinformationen Städtebauförderung </a:t>
            </a:r>
            <a:endParaRPr lang="de-DE" dirty="0"/>
          </a:p>
        </p:txBody>
      </p:sp>
      <p:sp>
        <p:nvSpPr>
          <p:cNvPr id="7" name="Textplatzhalter 6"/>
          <p:cNvSpPr>
            <a:spLocks noGrp="1"/>
          </p:cNvSpPr>
          <p:nvPr>
            <p:ph type="body" sz="quarter" idx="22"/>
          </p:nvPr>
        </p:nvSpPr>
        <p:spPr>
          <a:xfrm>
            <a:off x="451945" y="959477"/>
            <a:ext cx="11098924" cy="5451420"/>
          </a:xfrm>
        </p:spPr>
        <p:txBody>
          <a:bodyPr/>
          <a:lstStyle/>
          <a:p>
            <a:pPr marL="0" indent="0">
              <a:lnSpc>
                <a:spcPct val="100000"/>
              </a:lnSpc>
              <a:spcBef>
                <a:spcPts val="600"/>
              </a:spcBef>
              <a:spcAft>
                <a:spcPts val="600"/>
              </a:spcAft>
              <a:buNone/>
            </a:pPr>
            <a:r>
              <a:rPr lang="de-DE" sz="2400" dirty="0" smtClean="0"/>
              <a:t>Seite 4 – Eckdaten des Fördergebietes </a:t>
            </a:r>
          </a:p>
          <a:p>
            <a:pPr marL="0" indent="0">
              <a:lnSpc>
                <a:spcPct val="100000"/>
              </a:lnSpc>
              <a:spcBef>
                <a:spcPts val="600"/>
              </a:spcBef>
              <a:spcAft>
                <a:spcPts val="600"/>
              </a:spcAft>
              <a:buNone/>
              <a:tabLst>
                <a:tab pos="1249363" algn="l"/>
              </a:tabLst>
            </a:pPr>
            <a:r>
              <a:rPr lang="de-DE" sz="2400" dirty="0" smtClean="0"/>
              <a:t>	</a:t>
            </a:r>
          </a:p>
          <a:p>
            <a:pPr>
              <a:lnSpc>
                <a:spcPct val="100000"/>
              </a:lnSpc>
              <a:spcBef>
                <a:spcPts val="600"/>
              </a:spcBef>
              <a:spcAft>
                <a:spcPts val="600"/>
              </a:spcAft>
              <a:buFont typeface="Wingdings" panose="05000000000000000000" pitchFamily="2" charset="2"/>
              <a:buChar char="§"/>
            </a:pPr>
            <a:endParaRPr lang="de-DE" sz="2400" dirty="0" smtClean="0"/>
          </a:p>
          <a:p>
            <a:pPr>
              <a:lnSpc>
                <a:spcPct val="100000"/>
              </a:lnSpc>
              <a:spcBef>
                <a:spcPts val="0"/>
              </a:spcBef>
              <a:spcAft>
                <a:spcPts val="600"/>
              </a:spcAft>
              <a:buFont typeface="Wingdings" panose="05000000000000000000" pitchFamily="2" charset="2"/>
              <a:buChar char="§"/>
            </a:pPr>
            <a:r>
              <a:rPr lang="de-DE" sz="2400" dirty="0" smtClean="0"/>
              <a:t>Benennung muss mit </a:t>
            </a:r>
            <a:r>
              <a:rPr lang="de-DE" sz="2400" dirty="0"/>
              <a:t>den Angaben </a:t>
            </a:r>
            <a:r>
              <a:rPr lang="de-DE" sz="2400" dirty="0" smtClean="0"/>
              <a:t>zu den bei Nr</a:t>
            </a:r>
            <a:r>
              <a:rPr lang="de-DE" sz="2400" dirty="0"/>
              <a:t>. 1.3 </a:t>
            </a:r>
            <a:r>
              <a:rPr lang="de-DE" sz="2400" dirty="0" smtClean="0"/>
              <a:t>a) – c) </a:t>
            </a:r>
            <a:r>
              <a:rPr lang="de-DE" sz="2400" dirty="0"/>
              <a:t>benannten </a:t>
            </a:r>
            <a:r>
              <a:rPr lang="de-DE" sz="2400" dirty="0" smtClean="0"/>
              <a:t>Zielen und Klimamaßnahmen korrespondieren</a:t>
            </a:r>
            <a:r>
              <a:rPr lang="de-DE" sz="2400" dirty="0"/>
              <a:t>. </a:t>
            </a:r>
            <a:endParaRPr lang="de-DE" sz="2400" dirty="0" smtClean="0"/>
          </a:p>
          <a:p>
            <a:pPr>
              <a:lnSpc>
                <a:spcPct val="100000"/>
              </a:lnSpc>
              <a:spcBef>
                <a:spcPts val="600"/>
              </a:spcBef>
              <a:spcAft>
                <a:spcPts val="600"/>
              </a:spcAft>
              <a:buFont typeface="Wingdings" panose="05000000000000000000" pitchFamily="2" charset="2"/>
              <a:buChar char="§"/>
            </a:pPr>
            <a:r>
              <a:rPr lang="de-DE" sz="2400" dirty="0" smtClean="0"/>
              <a:t>Bitte konkrete und nachvollziehbare Benennung </a:t>
            </a:r>
            <a:r>
              <a:rPr lang="de-DE" sz="2400" dirty="0"/>
              <a:t>der Einzelmaßnahmen, die mit den Finanzhilfen </a:t>
            </a:r>
            <a:r>
              <a:rPr lang="de-DE" sz="2400" dirty="0" smtClean="0"/>
              <a:t>des Programmjahres 2025 umgesetzt </a:t>
            </a:r>
            <a:r>
              <a:rPr lang="de-DE" sz="2400" dirty="0"/>
              <a:t>werden </a:t>
            </a:r>
            <a:r>
              <a:rPr lang="de-DE" sz="2400" dirty="0" smtClean="0"/>
              <a:t>sollen (z.B. energetische Sanierung Grundschule, Umgestaltung Stadtpark).</a:t>
            </a:r>
            <a:br>
              <a:rPr lang="de-DE" sz="2400" dirty="0" smtClean="0"/>
            </a:br>
            <a:r>
              <a:rPr lang="de-DE" sz="2400" dirty="0" smtClean="0"/>
              <a:t>KEINE Abkürzungen, Adressen oder Nummerierungen aus dem MUP verwenden, ebenso keine Ausführungen zu Planungsständen.</a:t>
            </a:r>
          </a:p>
          <a:p>
            <a:pPr>
              <a:lnSpc>
                <a:spcPct val="100000"/>
              </a:lnSpc>
              <a:spcBef>
                <a:spcPts val="600"/>
              </a:spcBef>
              <a:spcAft>
                <a:spcPts val="600"/>
              </a:spcAft>
              <a:buFont typeface="Wingdings" panose="05000000000000000000" pitchFamily="2" charset="2"/>
              <a:buChar char="§"/>
            </a:pPr>
            <a:r>
              <a:rPr lang="de-DE" sz="2400" dirty="0" smtClean="0"/>
              <a:t>Auf die wesentlichen Einzelmaßnahmen konzentrieren.</a:t>
            </a:r>
          </a:p>
          <a:p>
            <a:pPr>
              <a:lnSpc>
                <a:spcPct val="100000"/>
              </a:lnSpc>
              <a:spcBef>
                <a:spcPts val="600"/>
              </a:spcBef>
              <a:spcAft>
                <a:spcPts val="600"/>
              </a:spcAft>
              <a:buFont typeface="Wingdings" panose="05000000000000000000" pitchFamily="2" charset="2"/>
              <a:buChar char="§"/>
            </a:pPr>
            <a:r>
              <a:rPr lang="de-DE" sz="2400" dirty="0" smtClean="0"/>
              <a:t>Bestätigung, dass </a:t>
            </a:r>
            <a:r>
              <a:rPr lang="de-DE" sz="2400" u="sng" dirty="0" smtClean="0"/>
              <a:t>kein Abriss </a:t>
            </a:r>
            <a:r>
              <a:rPr lang="de-DE" sz="2400" dirty="0" smtClean="0"/>
              <a:t>von Denkmälern geplant ist </a:t>
            </a:r>
          </a:p>
          <a:p>
            <a:pPr>
              <a:lnSpc>
                <a:spcPct val="100000"/>
              </a:lnSpc>
              <a:spcBef>
                <a:spcPts val="600"/>
              </a:spcBef>
              <a:spcAft>
                <a:spcPts val="600"/>
              </a:spcAft>
              <a:buFont typeface="Wingdings" panose="05000000000000000000" pitchFamily="2" charset="2"/>
              <a:buChar char="§"/>
            </a:pPr>
            <a:endParaRPr lang="de-DE" sz="2400" dirty="0" smtClean="0"/>
          </a:p>
          <a:p>
            <a:pPr marL="0" indent="0">
              <a:lnSpc>
                <a:spcPct val="100000"/>
              </a:lnSpc>
              <a:spcBef>
                <a:spcPts val="600"/>
              </a:spcBef>
              <a:spcAft>
                <a:spcPts val="600"/>
              </a:spcAft>
              <a:buNone/>
            </a:pPr>
            <a:endParaRPr lang="de-DE" sz="2400" dirty="0"/>
          </a:p>
          <a:p>
            <a:pPr marL="0" indent="0">
              <a:lnSpc>
                <a:spcPct val="100000"/>
              </a:lnSpc>
              <a:spcBef>
                <a:spcPts val="600"/>
              </a:spcBef>
              <a:spcAft>
                <a:spcPts val="600"/>
              </a:spcAft>
              <a:buNone/>
            </a:pPr>
            <a:endParaRPr lang="de-DE" sz="2400" dirty="0" smtClean="0"/>
          </a:p>
          <a:p>
            <a:pPr>
              <a:lnSpc>
                <a:spcPct val="100000"/>
              </a:lnSpc>
              <a:spcBef>
                <a:spcPts val="600"/>
              </a:spcBef>
              <a:spcAft>
                <a:spcPts val="600"/>
              </a:spcAft>
              <a:buFont typeface="Wingdings" panose="05000000000000000000" pitchFamily="2" charset="2"/>
              <a:buChar char="§"/>
            </a:pPr>
            <a:endParaRPr lang="de-DE" sz="2400" dirty="0" smtClean="0"/>
          </a:p>
          <a:p>
            <a:pPr marL="0" indent="0">
              <a:lnSpc>
                <a:spcPct val="100000"/>
              </a:lnSpc>
              <a:spcBef>
                <a:spcPts val="600"/>
              </a:spcBef>
              <a:spcAft>
                <a:spcPts val="600"/>
              </a:spcAft>
              <a:buNone/>
            </a:pPr>
            <a:endParaRPr lang="de-DE" sz="2400" dirty="0" smtClean="0"/>
          </a:p>
          <a:p>
            <a:pPr>
              <a:lnSpc>
                <a:spcPct val="100000"/>
              </a:lnSpc>
              <a:spcBef>
                <a:spcPts val="600"/>
              </a:spcBef>
              <a:spcAft>
                <a:spcPts val="600"/>
              </a:spcAft>
              <a:buFont typeface="Wingdings" panose="05000000000000000000" pitchFamily="2" charset="2"/>
              <a:buChar char="§"/>
            </a:pPr>
            <a:endParaRPr lang="de-DE" sz="2400" dirty="0"/>
          </a:p>
          <a:p>
            <a:pPr marL="8702675" indent="-536575">
              <a:lnSpc>
                <a:spcPct val="100000"/>
              </a:lnSpc>
              <a:spcBef>
                <a:spcPts val="600"/>
              </a:spcBef>
              <a:spcAft>
                <a:spcPts val="600"/>
              </a:spcAft>
              <a:buFont typeface="Wingdings" panose="05000000000000000000" pitchFamily="2" charset="2"/>
              <a:buChar char="§"/>
            </a:pPr>
            <a:endParaRPr lang="de-DE" sz="2400" dirty="0" smtClean="0"/>
          </a:p>
          <a:p>
            <a:pPr marL="0" indent="0">
              <a:buNone/>
            </a:pPr>
            <a:endParaRPr lang="de-DE" sz="2400" dirty="0"/>
          </a:p>
        </p:txBody>
      </p:sp>
      <p:pic>
        <p:nvPicPr>
          <p:cNvPr id="4" name="Grafik 3"/>
          <p:cNvPicPr>
            <a:picLocks noChangeAspect="1"/>
          </p:cNvPicPr>
          <p:nvPr/>
        </p:nvPicPr>
        <p:blipFill>
          <a:blip r:embed="rId3"/>
          <a:stretch>
            <a:fillRect/>
          </a:stretch>
        </p:blipFill>
        <p:spPr>
          <a:xfrm>
            <a:off x="558018" y="1638098"/>
            <a:ext cx="9889308" cy="680099"/>
          </a:xfrm>
          <a:prstGeom prst="rect">
            <a:avLst/>
          </a:prstGeom>
          <a:ln w="15875">
            <a:solidFill>
              <a:schemeClr val="tx1"/>
            </a:solidFill>
          </a:ln>
        </p:spPr>
      </p:pic>
    </p:spTree>
    <p:extLst>
      <p:ext uri="{BB962C8B-B14F-4D97-AF65-F5344CB8AC3E}">
        <p14:creationId xmlns:p14="http://schemas.microsoft.com/office/powerpoint/2010/main" val="2269665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8"/>
          </p:nvPr>
        </p:nvSpPr>
        <p:spPr>
          <a:xfrm>
            <a:off x="762573" y="1170876"/>
            <a:ext cx="10937883" cy="4899723"/>
          </a:xfrm>
        </p:spPr>
        <p:txBody>
          <a:bodyPr/>
          <a:lstStyle/>
          <a:p>
            <a:r>
              <a:rPr lang="de-DE" dirty="0" smtClean="0"/>
              <a:t> </a:t>
            </a:r>
            <a:endParaRPr lang="de-DE" dirty="0"/>
          </a:p>
        </p:txBody>
      </p:sp>
      <p:sp>
        <p:nvSpPr>
          <p:cNvPr id="3" name="Textplatzhalter 2"/>
          <p:cNvSpPr>
            <a:spLocks noGrp="1"/>
          </p:cNvSpPr>
          <p:nvPr>
            <p:ph type="body" sz="quarter" idx="15"/>
          </p:nvPr>
        </p:nvSpPr>
        <p:spPr>
          <a:xfrm>
            <a:off x="703783" y="392601"/>
            <a:ext cx="10279527" cy="477054"/>
          </a:xfrm>
        </p:spPr>
        <p:txBody>
          <a:bodyPr/>
          <a:lstStyle/>
          <a:p>
            <a:r>
              <a:rPr lang="de-DE" sz="2400" dirty="0" smtClean="0"/>
              <a:t>2. Hinweise </a:t>
            </a:r>
            <a:r>
              <a:rPr lang="de-DE" sz="2400" dirty="0"/>
              <a:t>zum Ausfüllen der eBI</a:t>
            </a:r>
          </a:p>
        </p:txBody>
      </p:sp>
      <p:sp>
        <p:nvSpPr>
          <p:cNvPr id="5" name="Fußzeilenplatzhalter 4"/>
          <p:cNvSpPr>
            <a:spLocks noGrp="1"/>
          </p:cNvSpPr>
          <p:nvPr>
            <p:ph type="ftr" sz="quarter" idx="20"/>
          </p:nvPr>
        </p:nvSpPr>
        <p:spPr/>
        <p:txBody>
          <a:bodyPr/>
          <a:lstStyle/>
          <a:p>
            <a:r>
              <a:rPr lang="de-DE" smtClean="0"/>
              <a:t>Information zu den Elektronischen Begleitinformationen Städtebauförderung </a:t>
            </a:r>
            <a:endParaRPr lang="de-DE" dirty="0"/>
          </a:p>
        </p:txBody>
      </p:sp>
      <p:sp>
        <p:nvSpPr>
          <p:cNvPr id="7" name="Textplatzhalter 6"/>
          <p:cNvSpPr>
            <a:spLocks noGrp="1"/>
          </p:cNvSpPr>
          <p:nvPr>
            <p:ph type="body" sz="quarter" idx="22"/>
          </p:nvPr>
        </p:nvSpPr>
        <p:spPr>
          <a:xfrm>
            <a:off x="451945" y="1574800"/>
            <a:ext cx="11098924" cy="4148667"/>
          </a:xfrm>
        </p:spPr>
        <p:txBody>
          <a:bodyPr/>
          <a:lstStyle/>
          <a:p>
            <a:pPr marL="0" indent="0">
              <a:lnSpc>
                <a:spcPct val="100000"/>
              </a:lnSpc>
              <a:spcBef>
                <a:spcPts val="600"/>
              </a:spcBef>
              <a:spcAft>
                <a:spcPts val="600"/>
              </a:spcAft>
              <a:buNone/>
            </a:pPr>
            <a:r>
              <a:rPr lang="de-DE" sz="2400" dirty="0" smtClean="0"/>
              <a:t>Seite 5 – Eckdaten zum Fördergebiet	</a:t>
            </a:r>
          </a:p>
          <a:p>
            <a:pPr marL="0" indent="0">
              <a:lnSpc>
                <a:spcPct val="100000"/>
              </a:lnSpc>
              <a:spcBef>
                <a:spcPts val="600"/>
              </a:spcBef>
              <a:spcAft>
                <a:spcPts val="600"/>
              </a:spcAft>
              <a:buNone/>
            </a:pPr>
            <a:endParaRPr lang="de-DE" sz="2400" dirty="0"/>
          </a:p>
          <a:p>
            <a:pPr marL="0" indent="0">
              <a:lnSpc>
                <a:spcPct val="100000"/>
              </a:lnSpc>
              <a:spcBef>
                <a:spcPts val="600"/>
              </a:spcBef>
              <a:spcAft>
                <a:spcPts val="600"/>
              </a:spcAft>
              <a:buNone/>
            </a:pPr>
            <a:r>
              <a:rPr lang="de-DE" sz="2400" dirty="0" smtClean="0"/>
              <a:t>Nummern 2.5 – 2.10  </a:t>
            </a:r>
          </a:p>
          <a:p>
            <a:pPr>
              <a:lnSpc>
                <a:spcPct val="100000"/>
              </a:lnSpc>
              <a:spcBef>
                <a:spcPts val="1800"/>
              </a:spcBef>
              <a:spcAft>
                <a:spcPts val="600"/>
              </a:spcAft>
              <a:buFont typeface="Wingdings" panose="05000000000000000000" pitchFamily="2" charset="2"/>
              <a:buChar char="§"/>
            </a:pPr>
            <a:r>
              <a:rPr lang="de-DE" sz="2400" dirty="0" smtClean="0"/>
              <a:t>Keine </a:t>
            </a:r>
            <a:r>
              <a:rPr lang="de-DE" sz="2400" dirty="0"/>
              <a:t>wesentlichen Änderungen</a:t>
            </a:r>
          </a:p>
          <a:p>
            <a:pPr>
              <a:lnSpc>
                <a:spcPct val="100000"/>
              </a:lnSpc>
              <a:spcBef>
                <a:spcPts val="600"/>
              </a:spcBef>
              <a:spcAft>
                <a:spcPts val="600"/>
              </a:spcAft>
              <a:buFont typeface="Wingdings" panose="05000000000000000000" pitchFamily="2" charset="2"/>
              <a:buChar char="§"/>
            </a:pPr>
            <a:r>
              <a:rPr lang="de-DE" sz="2400" dirty="0" smtClean="0"/>
              <a:t>Angaben zur Fläche des Fördergebietes muss mit den Angaben im Antrag übereinstimmen (werden so in das Landesprogramm übernommen)</a:t>
            </a:r>
          </a:p>
          <a:p>
            <a:pPr marL="0" indent="0">
              <a:lnSpc>
                <a:spcPct val="100000"/>
              </a:lnSpc>
              <a:spcBef>
                <a:spcPts val="600"/>
              </a:spcBef>
              <a:spcAft>
                <a:spcPts val="600"/>
              </a:spcAft>
              <a:buNone/>
            </a:pPr>
            <a:endParaRPr lang="de-DE" sz="2400" dirty="0"/>
          </a:p>
          <a:p>
            <a:pPr>
              <a:lnSpc>
                <a:spcPct val="100000"/>
              </a:lnSpc>
              <a:spcBef>
                <a:spcPts val="600"/>
              </a:spcBef>
              <a:spcAft>
                <a:spcPts val="600"/>
              </a:spcAft>
              <a:buFont typeface="Wingdings" panose="05000000000000000000" pitchFamily="2" charset="2"/>
              <a:buChar char="§"/>
            </a:pPr>
            <a:endParaRPr lang="de-DE" sz="2400" dirty="0" smtClean="0"/>
          </a:p>
          <a:p>
            <a:pPr marL="0" indent="0">
              <a:lnSpc>
                <a:spcPct val="100000"/>
              </a:lnSpc>
              <a:spcBef>
                <a:spcPts val="600"/>
              </a:spcBef>
              <a:spcAft>
                <a:spcPts val="600"/>
              </a:spcAft>
              <a:buNone/>
            </a:pPr>
            <a:endParaRPr lang="de-DE" sz="2400" dirty="0"/>
          </a:p>
          <a:p>
            <a:pPr marL="0" indent="0">
              <a:lnSpc>
                <a:spcPct val="100000"/>
              </a:lnSpc>
              <a:spcBef>
                <a:spcPts val="600"/>
              </a:spcBef>
              <a:spcAft>
                <a:spcPts val="600"/>
              </a:spcAft>
              <a:buNone/>
            </a:pPr>
            <a:endParaRPr lang="de-DE" sz="2400" dirty="0" smtClean="0"/>
          </a:p>
          <a:p>
            <a:pPr>
              <a:lnSpc>
                <a:spcPct val="100000"/>
              </a:lnSpc>
              <a:spcBef>
                <a:spcPts val="600"/>
              </a:spcBef>
              <a:spcAft>
                <a:spcPts val="600"/>
              </a:spcAft>
              <a:buFont typeface="Wingdings" panose="05000000000000000000" pitchFamily="2" charset="2"/>
              <a:buChar char="§"/>
            </a:pPr>
            <a:endParaRPr lang="de-DE" sz="2400" dirty="0" smtClean="0"/>
          </a:p>
          <a:p>
            <a:pPr marL="0" indent="0">
              <a:lnSpc>
                <a:spcPct val="100000"/>
              </a:lnSpc>
              <a:spcBef>
                <a:spcPts val="600"/>
              </a:spcBef>
              <a:spcAft>
                <a:spcPts val="600"/>
              </a:spcAft>
              <a:buNone/>
            </a:pPr>
            <a:endParaRPr lang="de-DE" sz="2400" dirty="0" smtClean="0"/>
          </a:p>
          <a:p>
            <a:pPr>
              <a:lnSpc>
                <a:spcPct val="100000"/>
              </a:lnSpc>
              <a:spcBef>
                <a:spcPts val="600"/>
              </a:spcBef>
              <a:spcAft>
                <a:spcPts val="600"/>
              </a:spcAft>
              <a:buFont typeface="Wingdings" panose="05000000000000000000" pitchFamily="2" charset="2"/>
              <a:buChar char="§"/>
            </a:pPr>
            <a:endParaRPr lang="de-DE" sz="2400" dirty="0"/>
          </a:p>
          <a:p>
            <a:pPr marL="8702675" indent="-536575">
              <a:lnSpc>
                <a:spcPct val="100000"/>
              </a:lnSpc>
              <a:spcBef>
                <a:spcPts val="600"/>
              </a:spcBef>
              <a:spcAft>
                <a:spcPts val="600"/>
              </a:spcAft>
              <a:buFont typeface="Wingdings" panose="05000000000000000000" pitchFamily="2" charset="2"/>
              <a:buChar char="§"/>
            </a:pPr>
            <a:endParaRPr lang="de-DE" sz="2400" dirty="0" smtClean="0"/>
          </a:p>
          <a:p>
            <a:pPr marL="0" indent="0">
              <a:buNone/>
            </a:pPr>
            <a:endParaRPr lang="de-DE" sz="2400" dirty="0"/>
          </a:p>
        </p:txBody>
      </p:sp>
    </p:spTree>
    <p:extLst>
      <p:ext uri="{BB962C8B-B14F-4D97-AF65-F5344CB8AC3E}">
        <p14:creationId xmlns:p14="http://schemas.microsoft.com/office/powerpoint/2010/main" val="3574303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8"/>
          </p:nvPr>
        </p:nvSpPr>
        <p:spPr>
          <a:xfrm>
            <a:off x="762573" y="1170876"/>
            <a:ext cx="10937883" cy="4899723"/>
          </a:xfrm>
        </p:spPr>
        <p:txBody>
          <a:bodyPr/>
          <a:lstStyle/>
          <a:p>
            <a:r>
              <a:rPr lang="de-DE" dirty="0" smtClean="0"/>
              <a:t> </a:t>
            </a:r>
            <a:endParaRPr lang="de-DE" dirty="0"/>
          </a:p>
        </p:txBody>
      </p:sp>
      <p:sp>
        <p:nvSpPr>
          <p:cNvPr id="3" name="Textplatzhalter 2"/>
          <p:cNvSpPr>
            <a:spLocks noGrp="1"/>
          </p:cNvSpPr>
          <p:nvPr>
            <p:ph type="body" sz="quarter" idx="15"/>
          </p:nvPr>
        </p:nvSpPr>
        <p:spPr>
          <a:xfrm>
            <a:off x="703783" y="392601"/>
            <a:ext cx="10279527" cy="477054"/>
          </a:xfrm>
        </p:spPr>
        <p:txBody>
          <a:bodyPr/>
          <a:lstStyle/>
          <a:p>
            <a:r>
              <a:rPr lang="de-DE" sz="2400" dirty="0" smtClean="0"/>
              <a:t>2. Hinweise </a:t>
            </a:r>
            <a:r>
              <a:rPr lang="de-DE" sz="2400" dirty="0"/>
              <a:t>zum Ausfüllen der eBI</a:t>
            </a:r>
          </a:p>
        </p:txBody>
      </p:sp>
      <p:sp>
        <p:nvSpPr>
          <p:cNvPr id="5" name="Fußzeilenplatzhalter 4"/>
          <p:cNvSpPr>
            <a:spLocks noGrp="1"/>
          </p:cNvSpPr>
          <p:nvPr>
            <p:ph type="ftr" sz="quarter" idx="20"/>
          </p:nvPr>
        </p:nvSpPr>
        <p:spPr/>
        <p:txBody>
          <a:bodyPr/>
          <a:lstStyle/>
          <a:p>
            <a:r>
              <a:rPr lang="de-DE" smtClean="0"/>
              <a:t>Information zu den Elektronischen Begleitinformationen Städtebauförderung </a:t>
            </a:r>
            <a:endParaRPr lang="de-DE" dirty="0"/>
          </a:p>
        </p:txBody>
      </p:sp>
      <p:sp>
        <p:nvSpPr>
          <p:cNvPr id="7" name="Textplatzhalter 6"/>
          <p:cNvSpPr>
            <a:spLocks noGrp="1"/>
          </p:cNvSpPr>
          <p:nvPr>
            <p:ph type="body" sz="quarter" idx="22"/>
          </p:nvPr>
        </p:nvSpPr>
        <p:spPr>
          <a:xfrm>
            <a:off x="451945" y="1075267"/>
            <a:ext cx="11098924" cy="5249333"/>
          </a:xfrm>
        </p:spPr>
        <p:txBody>
          <a:bodyPr/>
          <a:lstStyle/>
          <a:p>
            <a:pPr>
              <a:lnSpc>
                <a:spcPct val="100000"/>
              </a:lnSpc>
              <a:spcBef>
                <a:spcPts val="600"/>
              </a:spcBef>
              <a:spcAft>
                <a:spcPts val="600"/>
              </a:spcAft>
              <a:buFont typeface="Wingdings" panose="05000000000000000000" pitchFamily="2" charset="2"/>
              <a:buChar char="§"/>
            </a:pPr>
            <a:r>
              <a:rPr lang="de-DE" sz="2400" dirty="0" smtClean="0"/>
              <a:t>Seite </a:t>
            </a:r>
            <a:r>
              <a:rPr lang="de-DE" sz="2400" dirty="0"/>
              <a:t>6 Eckdaten des Fördergebietes</a:t>
            </a:r>
          </a:p>
          <a:p>
            <a:pPr>
              <a:lnSpc>
                <a:spcPct val="100000"/>
              </a:lnSpc>
              <a:spcBef>
                <a:spcPts val="600"/>
              </a:spcBef>
              <a:spcAft>
                <a:spcPts val="600"/>
              </a:spcAft>
              <a:buFont typeface="Wingdings" panose="05000000000000000000" pitchFamily="2" charset="2"/>
              <a:buChar char="§"/>
            </a:pPr>
            <a:endParaRPr lang="de-DE" sz="2400" dirty="0"/>
          </a:p>
          <a:p>
            <a:pPr>
              <a:lnSpc>
                <a:spcPct val="100000"/>
              </a:lnSpc>
              <a:spcBef>
                <a:spcPts val="600"/>
              </a:spcBef>
              <a:spcAft>
                <a:spcPts val="600"/>
              </a:spcAft>
              <a:buFont typeface="Wingdings" panose="05000000000000000000" pitchFamily="2" charset="2"/>
              <a:buChar char="§"/>
            </a:pPr>
            <a:endParaRPr lang="de-DE" sz="2400" dirty="0" smtClean="0"/>
          </a:p>
          <a:p>
            <a:pPr marL="0" indent="0">
              <a:lnSpc>
                <a:spcPct val="100000"/>
              </a:lnSpc>
              <a:spcBef>
                <a:spcPts val="600"/>
              </a:spcBef>
              <a:spcAft>
                <a:spcPts val="600"/>
              </a:spcAft>
              <a:buNone/>
            </a:pPr>
            <a:endParaRPr lang="de-DE" sz="2400" dirty="0"/>
          </a:p>
          <a:p>
            <a:pPr marL="0" indent="0">
              <a:lnSpc>
                <a:spcPct val="100000"/>
              </a:lnSpc>
              <a:spcBef>
                <a:spcPts val="600"/>
              </a:spcBef>
              <a:spcAft>
                <a:spcPts val="600"/>
              </a:spcAft>
              <a:buNone/>
            </a:pPr>
            <a:endParaRPr lang="de-DE" sz="2400" dirty="0" smtClean="0"/>
          </a:p>
          <a:p>
            <a:pPr>
              <a:lnSpc>
                <a:spcPct val="100000"/>
              </a:lnSpc>
              <a:spcBef>
                <a:spcPts val="600"/>
              </a:spcBef>
              <a:spcAft>
                <a:spcPts val="600"/>
              </a:spcAft>
              <a:buFont typeface="Wingdings" panose="05000000000000000000" pitchFamily="2" charset="2"/>
              <a:buChar char="§"/>
            </a:pPr>
            <a:endParaRPr lang="de-DE" sz="2400" dirty="0" smtClean="0"/>
          </a:p>
          <a:p>
            <a:pPr>
              <a:lnSpc>
                <a:spcPct val="100000"/>
              </a:lnSpc>
              <a:spcBef>
                <a:spcPts val="600"/>
              </a:spcBef>
              <a:spcAft>
                <a:spcPts val="600"/>
              </a:spcAft>
              <a:buFont typeface="Wingdings" panose="05000000000000000000" pitchFamily="2" charset="2"/>
              <a:buChar char="§"/>
            </a:pPr>
            <a:r>
              <a:rPr lang="de-DE" sz="2400" dirty="0" smtClean="0"/>
              <a:t>Die Auswahl erfolgt aufgrund der festgestellten städtebaulichen Missstände und Funktionsverlusten und muss </a:t>
            </a:r>
            <a:r>
              <a:rPr lang="de-DE" sz="2400" dirty="0"/>
              <a:t>mit den unter Nr. 1.3 </a:t>
            </a:r>
            <a:r>
              <a:rPr lang="de-DE" sz="2400" dirty="0" smtClean="0"/>
              <a:t>a) benannten Fördergebietszielen </a:t>
            </a:r>
            <a:r>
              <a:rPr lang="de-DE" sz="2400" dirty="0"/>
              <a:t>korrespondieren</a:t>
            </a:r>
            <a:r>
              <a:rPr lang="de-DE" sz="2400" dirty="0" smtClean="0"/>
              <a:t>.</a:t>
            </a:r>
          </a:p>
          <a:p>
            <a:pPr>
              <a:lnSpc>
                <a:spcPct val="100000"/>
              </a:lnSpc>
              <a:spcBef>
                <a:spcPts val="600"/>
              </a:spcBef>
              <a:spcAft>
                <a:spcPts val="600"/>
              </a:spcAft>
              <a:buFont typeface="Wingdings" panose="05000000000000000000" pitchFamily="2" charset="2"/>
              <a:buChar char="§"/>
            </a:pPr>
            <a:r>
              <a:rPr lang="de-DE" sz="2400" dirty="0" smtClean="0"/>
              <a:t>Im SZP muss die Problemlage „Besonderer sozialer Entwicklungsbedarf“ oder „Soziale Infrastruktur“ vorhanden sein.</a:t>
            </a:r>
          </a:p>
          <a:p>
            <a:pPr>
              <a:lnSpc>
                <a:spcPct val="100000"/>
              </a:lnSpc>
              <a:spcBef>
                <a:spcPts val="600"/>
              </a:spcBef>
              <a:spcAft>
                <a:spcPts val="600"/>
              </a:spcAft>
              <a:buFont typeface="Wingdings" panose="05000000000000000000" pitchFamily="2" charset="2"/>
              <a:buChar char="§"/>
            </a:pPr>
            <a:endParaRPr lang="de-DE" sz="2400" dirty="0"/>
          </a:p>
          <a:p>
            <a:pPr>
              <a:lnSpc>
                <a:spcPct val="100000"/>
              </a:lnSpc>
              <a:spcBef>
                <a:spcPts val="600"/>
              </a:spcBef>
              <a:spcAft>
                <a:spcPts val="600"/>
              </a:spcAft>
              <a:buFont typeface="Wingdings" panose="05000000000000000000" pitchFamily="2" charset="2"/>
              <a:buChar char="§"/>
            </a:pPr>
            <a:endParaRPr lang="de-DE" sz="2400" dirty="0"/>
          </a:p>
          <a:p>
            <a:pPr marL="8702675" indent="-536575">
              <a:lnSpc>
                <a:spcPct val="100000"/>
              </a:lnSpc>
              <a:spcBef>
                <a:spcPts val="600"/>
              </a:spcBef>
              <a:spcAft>
                <a:spcPts val="600"/>
              </a:spcAft>
              <a:buFont typeface="Wingdings" panose="05000000000000000000" pitchFamily="2" charset="2"/>
              <a:buChar char="§"/>
            </a:pPr>
            <a:endParaRPr lang="de-DE" sz="2400" dirty="0" smtClean="0"/>
          </a:p>
          <a:p>
            <a:pPr marL="0" indent="0">
              <a:buNone/>
            </a:pPr>
            <a:endParaRPr lang="de-DE" sz="2400" dirty="0"/>
          </a:p>
        </p:txBody>
      </p:sp>
      <p:pic>
        <p:nvPicPr>
          <p:cNvPr id="4" name="Grafik 3"/>
          <p:cNvPicPr>
            <a:picLocks noChangeAspect="1"/>
          </p:cNvPicPr>
          <p:nvPr/>
        </p:nvPicPr>
        <p:blipFill>
          <a:blip r:embed="rId2"/>
          <a:stretch>
            <a:fillRect/>
          </a:stretch>
        </p:blipFill>
        <p:spPr>
          <a:xfrm>
            <a:off x="597682" y="1582126"/>
            <a:ext cx="8309251" cy="2542871"/>
          </a:xfrm>
          <a:prstGeom prst="rect">
            <a:avLst/>
          </a:prstGeom>
          <a:ln w="15875">
            <a:solidFill>
              <a:schemeClr val="tx1"/>
            </a:solidFill>
          </a:ln>
        </p:spPr>
      </p:pic>
    </p:spTree>
    <p:extLst>
      <p:ext uri="{BB962C8B-B14F-4D97-AF65-F5344CB8AC3E}">
        <p14:creationId xmlns:p14="http://schemas.microsoft.com/office/powerpoint/2010/main" val="4031588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8"/>
          </p:nvPr>
        </p:nvSpPr>
        <p:spPr>
          <a:xfrm>
            <a:off x="762573" y="1170876"/>
            <a:ext cx="10937883" cy="4899723"/>
          </a:xfrm>
        </p:spPr>
        <p:txBody>
          <a:bodyPr/>
          <a:lstStyle/>
          <a:p>
            <a:r>
              <a:rPr lang="de-DE" dirty="0" smtClean="0"/>
              <a:t> </a:t>
            </a:r>
            <a:endParaRPr lang="de-DE" dirty="0"/>
          </a:p>
        </p:txBody>
      </p:sp>
      <p:sp>
        <p:nvSpPr>
          <p:cNvPr id="3" name="Textplatzhalter 2"/>
          <p:cNvSpPr>
            <a:spLocks noGrp="1"/>
          </p:cNvSpPr>
          <p:nvPr>
            <p:ph type="body" sz="quarter" idx="15"/>
          </p:nvPr>
        </p:nvSpPr>
        <p:spPr>
          <a:xfrm>
            <a:off x="703783" y="392601"/>
            <a:ext cx="10279527" cy="477054"/>
          </a:xfrm>
        </p:spPr>
        <p:txBody>
          <a:bodyPr/>
          <a:lstStyle/>
          <a:p>
            <a:r>
              <a:rPr lang="de-DE" sz="2400" dirty="0" smtClean="0"/>
              <a:t>2. Hinweise </a:t>
            </a:r>
            <a:r>
              <a:rPr lang="de-DE" sz="2400" dirty="0"/>
              <a:t>zum Ausfüllen der eBI</a:t>
            </a:r>
          </a:p>
        </p:txBody>
      </p:sp>
      <p:sp>
        <p:nvSpPr>
          <p:cNvPr id="5" name="Fußzeilenplatzhalter 4"/>
          <p:cNvSpPr>
            <a:spLocks noGrp="1"/>
          </p:cNvSpPr>
          <p:nvPr>
            <p:ph type="ftr" sz="quarter" idx="20"/>
          </p:nvPr>
        </p:nvSpPr>
        <p:spPr/>
        <p:txBody>
          <a:bodyPr/>
          <a:lstStyle/>
          <a:p>
            <a:r>
              <a:rPr lang="de-DE" smtClean="0"/>
              <a:t>Information zu den Elektronischen Begleitinformationen Städtebauförderung </a:t>
            </a:r>
            <a:endParaRPr lang="de-DE" dirty="0"/>
          </a:p>
        </p:txBody>
      </p:sp>
      <p:sp>
        <p:nvSpPr>
          <p:cNvPr id="7" name="Textplatzhalter 6"/>
          <p:cNvSpPr>
            <a:spLocks noGrp="1"/>
          </p:cNvSpPr>
          <p:nvPr>
            <p:ph type="body" sz="quarter" idx="22"/>
          </p:nvPr>
        </p:nvSpPr>
        <p:spPr>
          <a:xfrm>
            <a:off x="451945" y="1075267"/>
            <a:ext cx="11098924" cy="5249333"/>
          </a:xfrm>
        </p:spPr>
        <p:txBody>
          <a:bodyPr/>
          <a:lstStyle/>
          <a:p>
            <a:pPr marL="0" indent="0">
              <a:lnSpc>
                <a:spcPct val="100000"/>
              </a:lnSpc>
              <a:spcBef>
                <a:spcPts val="600"/>
              </a:spcBef>
              <a:spcAft>
                <a:spcPts val="600"/>
              </a:spcAft>
              <a:buNone/>
            </a:pPr>
            <a:r>
              <a:rPr lang="de-DE" sz="2400" dirty="0" smtClean="0"/>
              <a:t>Seite </a:t>
            </a:r>
            <a:r>
              <a:rPr lang="de-DE" sz="2400" dirty="0"/>
              <a:t>6 </a:t>
            </a:r>
            <a:r>
              <a:rPr lang="de-DE" sz="2400" dirty="0" smtClean="0"/>
              <a:t>- Eckdaten </a:t>
            </a:r>
            <a:r>
              <a:rPr lang="de-DE" sz="2400" dirty="0"/>
              <a:t>des Fördergebietes</a:t>
            </a:r>
          </a:p>
          <a:p>
            <a:pPr marL="0" indent="0">
              <a:lnSpc>
                <a:spcPct val="100000"/>
              </a:lnSpc>
              <a:spcBef>
                <a:spcPts val="600"/>
              </a:spcBef>
              <a:spcAft>
                <a:spcPts val="600"/>
              </a:spcAft>
              <a:buNone/>
            </a:pPr>
            <a:endParaRPr lang="de-DE" sz="2400" dirty="0" smtClean="0"/>
          </a:p>
          <a:p>
            <a:pPr marL="0" indent="0">
              <a:lnSpc>
                <a:spcPct val="100000"/>
              </a:lnSpc>
              <a:spcBef>
                <a:spcPts val="600"/>
              </a:spcBef>
              <a:spcAft>
                <a:spcPts val="600"/>
              </a:spcAft>
              <a:buNone/>
            </a:pPr>
            <a:r>
              <a:rPr lang="de-DE" sz="2400" dirty="0" smtClean="0"/>
              <a:t>Nur für das Programm WEP:</a:t>
            </a:r>
          </a:p>
          <a:p>
            <a:pPr marL="0" indent="0">
              <a:lnSpc>
                <a:spcPct val="100000"/>
              </a:lnSpc>
              <a:spcBef>
                <a:spcPts val="600"/>
              </a:spcBef>
              <a:spcAft>
                <a:spcPts val="600"/>
              </a:spcAft>
              <a:buNone/>
            </a:pPr>
            <a:r>
              <a:rPr lang="de-DE" sz="2400" dirty="0" smtClean="0"/>
              <a:t>Nummer 2.12 </a:t>
            </a:r>
            <a:endParaRPr lang="de-DE" sz="2400" dirty="0"/>
          </a:p>
          <a:p>
            <a:pPr>
              <a:lnSpc>
                <a:spcPct val="100000"/>
              </a:lnSpc>
              <a:spcBef>
                <a:spcPts val="600"/>
              </a:spcBef>
              <a:spcAft>
                <a:spcPts val="600"/>
              </a:spcAft>
              <a:buFont typeface="Wingdings" panose="05000000000000000000" pitchFamily="2" charset="2"/>
              <a:buChar char="§"/>
            </a:pPr>
            <a:endParaRPr lang="de-DE" sz="2400" dirty="0" smtClean="0"/>
          </a:p>
          <a:p>
            <a:pPr>
              <a:lnSpc>
                <a:spcPct val="100000"/>
              </a:lnSpc>
              <a:spcBef>
                <a:spcPts val="600"/>
              </a:spcBef>
              <a:spcAft>
                <a:spcPts val="600"/>
              </a:spcAft>
              <a:buFont typeface="Wingdings" panose="05000000000000000000" pitchFamily="2" charset="2"/>
              <a:buChar char="§"/>
            </a:pPr>
            <a:r>
              <a:rPr lang="de-DE" sz="2400" dirty="0" smtClean="0"/>
              <a:t>Änderungen bei den Angaben zum vorgesehen Rückbau (Aufschlüsselung nach Baujahren)</a:t>
            </a:r>
          </a:p>
          <a:p>
            <a:pPr>
              <a:lnSpc>
                <a:spcPct val="100000"/>
              </a:lnSpc>
              <a:spcBef>
                <a:spcPts val="600"/>
              </a:spcBef>
              <a:spcAft>
                <a:spcPts val="600"/>
              </a:spcAft>
              <a:buFont typeface="Wingdings" panose="05000000000000000000" pitchFamily="2" charset="2"/>
              <a:buChar char="§"/>
            </a:pPr>
            <a:r>
              <a:rPr lang="de-DE" sz="2400" dirty="0" smtClean="0"/>
              <a:t>Bitte vollständig ausfüllen </a:t>
            </a:r>
          </a:p>
          <a:p>
            <a:pPr>
              <a:lnSpc>
                <a:spcPct val="100000"/>
              </a:lnSpc>
              <a:spcBef>
                <a:spcPts val="600"/>
              </a:spcBef>
              <a:spcAft>
                <a:spcPts val="600"/>
              </a:spcAft>
              <a:buFont typeface="Wingdings" panose="05000000000000000000" pitchFamily="2" charset="2"/>
              <a:buChar char="§"/>
            </a:pPr>
            <a:endParaRPr lang="de-DE" sz="2400" dirty="0"/>
          </a:p>
          <a:p>
            <a:pPr>
              <a:lnSpc>
                <a:spcPct val="100000"/>
              </a:lnSpc>
              <a:spcBef>
                <a:spcPts val="600"/>
              </a:spcBef>
              <a:spcAft>
                <a:spcPts val="600"/>
              </a:spcAft>
              <a:buFont typeface="Wingdings" panose="05000000000000000000" pitchFamily="2" charset="2"/>
              <a:buChar char="§"/>
            </a:pPr>
            <a:endParaRPr lang="de-DE" sz="2400" dirty="0"/>
          </a:p>
          <a:p>
            <a:pPr marL="8702675" indent="-536575">
              <a:lnSpc>
                <a:spcPct val="100000"/>
              </a:lnSpc>
              <a:spcBef>
                <a:spcPts val="600"/>
              </a:spcBef>
              <a:spcAft>
                <a:spcPts val="600"/>
              </a:spcAft>
              <a:buFont typeface="Wingdings" panose="05000000000000000000" pitchFamily="2" charset="2"/>
              <a:buChar char="§"/>
            </a:pPr>
            <a:endParaRPr lang="de-DE" sz="2400" dirty="0" smtClean="0"/>
          </a:p>
          <a:p>
            <a:pPr marL="0" indent="0">
              <a:buNone/>
            </a:pPr>
            <a:endParaRPr lang="de-DE" sz="2400" dirty="0"/>
          </a:p>
        </p:txBody>
      </p:sp>
    </p:spTree>
    <p:extLst>
      <p:ext uri="{BB962C8B-B14F-4D97-AF65-F5344CB8AC3E}">
        <p14:creationId xmlns:p14="http://schemas.microsoft.com/office/powerpoint/2010/main" val="439258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8"/>
          </p:nvPr>
        </p:nvSpPr>
        <p:spPr>
          <a:xfrm>
            <a:off x="762573" y="1170876"/>
            <a:ext cx="10937883" cy="4899723"/>
          </a:xfrm>
        </p:spPr>
        <p:txBody>
          <a:bodyPr/>
          <a:lstStyle/>
          <a:p>
            <a:r>
              <a:rPr lang="de-DE" dirty="0" smtClean="0"/>
              <a:t> </a:t>
            </a:r>
            <a:endParaRPr lang="de-DE" dirty="0"/>
          </a:p>
        </p:txBody>
      </p:sp>
      <p:sp>
        <p:nvSpPr>
          <p:cNvPr id="3" name="Textplatzhalter 2"/>
          <p:cNvSpPr>
            <a:spLocks noGrp="1"/>
          </p:cNvSpPr>
          <p:nvPr>
            <p:ph type="body" sz="quarter" idx="15"/>
          </p:nvPr>
        </p:nvSpPr>
        <p:spPr>
          <a:xfrm>
            <a:off x="703783" y="392601"/>
            <a:ext cx="10951597" cy="477054"/>
          </a:xfrm>
        </p:spPr>
        <p:txBody>
          <a:bodyPr/>
          <a:lstStyle/>
          <a:p>
            <a:r>
              <a:rPr lang="de-DE" sz="2400" dirty="0" smtClean="0"/>
              <a:t>3. Spezielle Regelungen für Kooperationen</a:t>
            </a:r>
            <a:endParaRPr lang="de-DE" sz="2400" dirty="0"/>
          </a:p>
        </p:txBody>
      </p:sp>
      <p:sp>
        <p:nvSpPr>
          <p:cNvPr id="5" name="Fußzeilenplatzhalter 4"/>
          <p:cNvSpPr>
            <a:spLocks noGrp="1"/>
          </p:cNvSpPr>
          <p:nvPr>
            <p:ph type="ftr" sz="quarter" idx="20"/>
          </p:nvPr>
        </p:nvSpPr>
        <p:spPr/>
        <p:txBody>
          <a:bodyPr/>
          <a:lstStyle/>
          <a:p>
            <a:r>
              <a:rPr lang="de-DE" smtClean="0"/>
              <a:t>Information zu den Elektronischen Begleitinformationen Städtebauförderung </a:t>
            </a:r>
            <a:endParaRPr lang="de-DE" dirty="0"/>
          </a:p>
        </p:txBody>
      </p:sp>
      <p:sp>
        <p:nvSpPr>
          <p:cNvPr id="7" name="Textplatzhalter 6"/>
          <p:cNvSpPr>
            <a:spLocks noGrp="1"/>
          </p:cNvSpPr>
          <p:nvPr>
            <p:ph type="body" sz="quarter" idx="22"/>
          </p:nvPr>
        </p:nvSpPr>
        <p:spPr>
          <a:xfrm>
            <a:off x="451945" y="1687132"/>
            <a:ext cx="11098924" cy="4637468"/>
          </a:xfrm>
        </p:spPr>
        <p:txBody>
          <a:bodyPr/>
          <a:lstStyle/>
          <a:p>
            <a:pPr marL="0" indent="0">
              <a:lnSpc>
                <a:spcPct val="100000"/>
              </a:lnSpc>
              <a:spcBef>
                <a:spcPts val="2400"/>
              </a:spcBef>
              <a:spcAft>
                <a:spcPts val="600"/>
              </a:spcAft>
              <a:buNone/>
            </a:pPr>
            <a:r>
              <a:rPr lang="de-DE" sz="2400" b="1" dirty="0" smtClean="0"/>
              <a:t>Hauptformular für antragstellende Kommune</a:t>
            </a:r>
          </a:p>
          <a:p>
            <a:pPr marL="0" indent="0">
              <a:lnSpc>
                <a:spcPct val="100000"/>
              </a:lnSpc>
              <a:spcBef>
                <a:spcPts val="0"/>
              </a:spcBef>
              <a:spcAft>
                <a:spcPts val="600"/>
              </a:spcAft>
              <a:buNone/>
            </a:pPr>
            <a:r>
              <a:rPr lang="de-DE" sz="2400" b="1" dirty="0" smtClean="0"/>
              <a:t>Angaben für die Gesamtmaßnahme, Seiten 1 – 3:</a:t>
            </a:r>
          </a:p>
          <a:p>
            <a:pPr marL="0" indent="0">
              <a:lnSpc>
                <a:spcPct val="100000"/>
              </a:lnSpc>
              <a:spcBef>
                <a:spcPts val="0"/>
              </a:spcBef>
              <a:spcAft>
                <a:spcPts val="600"/>
              </a:spcAft>
              <a:buNone/>
            </a:pPr>
            <a:endParaRPr lang="de-DE" sz="2400" b="1" dirty="0" smtClean="0"/>
          </a:p>
          <a:p>
            <a:pPr>
              <a:lnSpc>
                <a:spcPct val="100000"/>
              </a:lnSpc>
              <a:spcBef>
                <a:spcPts val="600"/>
              </a:spcBef>
              <a:spcAft>
                <a:spcPts val="600"/>
              </a:spcAft>
              <a:buFont typeface="Wingdings" panose="05000000000000000000" pitchFamily="2" charset="2"/>
              <a:buChar char="§"/>
            </a:pPr>
            <a:r>
              <a:rPr lang="de-DE" sz="2400" dirty="0" smtClean="0"/>
              <a:t>Es gelten die allgemeinen Hinweise zu den Änderungen, insbesondere zu den Nummern 1.3 a) </a:t>
            </a:r>
            <a:r>
              <a:rPr lang="de-DE" sz="2400" smtClean="0"/>
              <a:t>- c) </a:t>
            </a:r>
            <a:r>
              <a:rPr lang="de-DE" sz="2400" dirty="0" smtClean="0"/>
              <a:t>analog.</a:t>
            </a:r>
          </a:p>
          <a:p>
            <a:pPr>
              <a:lnSpc>
                <a:spcPct val="100000"/>
              </a:lnSpc>
              <a:spcBef>
                <a:spcPts val="600"/>
              </a:spcBef>
              <a:spcAft>
                <a:spcPts val="600"/>
              </a:spcAft>
              <a:buFont typeface="Wingdings" panose="05000000000000000000" pitchFamily="2" charset="2"/>
              <a:buChar char="§"/>
            </a:pPr>
            <a:r>
              <a:rPr lang="de-DE" sz="2400" dirty="0" smtClean="0">
                <a:solidFill>
                  <a:srgbClr val="FF0000"/>
                </a:solidFill>
              </a:rPr>
              <a:t>NEU: </a:t>
            </a:r>
            <a:r>
              <a:rPr lang="de-DE" sz="2400" dirty="0" smtClean="0"/>
              <a:t>Klimamaßnahmen sind für alle Teilgebiete unter Nummer 1.3 c) anzugeben. Diese Angaben entfallen künftig in den Unterformularen.</a:t>
            </a:r>
          </a:p>
          <a:p>
            <a:pPr>
              <a:lnSpc>
                <a:spcPct val="100000"/>
              </a:lnSpc>
              <a:spcBef>
                <a:spcPts val="600"/>
              </a:spcBef>
              <a:spcAft>
                <a:spcPts val="600"/>
              </a:spcAft>
              <a:buFont typeface="Wingdings" panose="05000000000000000000" pitchFamily="2" charset="2"/>
              <a:buChar char="§"/>
            </a:pPr>
            <a:endParaRPr lang="de-DE" sz="2400" b="1" dirty="0" smtClean="0"/>
          </a:p>
          <a:p>
            <a:pPr marL="0" indent="0">
              <a:buNone/>
            </a:pPr>
            <a:endParaRPr lang="de-DE" sz="2400" dirty="0"/>
          </a:p>
        </p:txBody>
      </p:sp>
    </p:spTree>
    <p:extLst>
      <p:ext uri="{BB962C8B-B14F-4D97-AF65-F5344CB8AC3E}">
        <p14:creationId xmlns:p14="http://schemas.microsoft.com/office/powerpoint/2010/main" val="2682710236"/>
      </p:ext>
    </p:extLst>
  </p:cSld>
  <p:clrMapOvr>
    <a:masterClrMapping/>
  </p:clrMapOvr>
  <p:transition spd="slow">
    <p:wipe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8"/>
          </p:nvPr>
        </p:nvSpPr>
        <p:spPr>
          <a:xfrm>
            <a:off x="451945" y="1170876"/>
            <a:ext cx="11248511" cy="4899723"/>
          </a:xfrm>
        </p:spPr>
        <p:txBody>
          <a:bodyPr/>
          <a:lstStyle/>
          <a:p>
            <a:r>
              <a:rPr lang="de-DE" dirty="0" smtClean="0"/>
              <a:t> </a:t>
            </a:r>
            <a:endParaRPr lang="de-DE" dirty="0"/>
          </a:p>
        </p:txBody>
      </p:sp>
      <p:sp>
        <p:nvSpPr>
          <p:cNvPr id="3" name="Textplatzhalter 2"/>
          <p:cNvSpPr>
            <a:spLocks noGrp="1"/>
          </p:cNvSpPr>
          <p:nvPr>
            <p:ph type="body" sz="quarter" idx="15"/>
          </p:nvPr>
        </p:nvSpPr>
        <p:spPr>
          <a:xfrm>
            <a:off x="703783" y="392601"/>
            <a:ext cx="10279527" cy="477054"/>
          </a:xfrm>
        </p:spPr>
        <p:txBody>
          <a:bodyPr/>
          <a:lstStyle/>
          <a:p>
            <a:r>
              <a:rPr lang="de-DE" sz="2400" dirty="0" smtClean="0"/>
              <a:t>3. Spezielle Regelungen für Kooperationen</a:t>
            </a:r>
            <a:endParaRPr lang="de-DE" sz="2400" dirty="0"/>
          </a:p>
        </p:txBody>
      </p:sp>
      <p:sp>
        <p:nvSpPr>
          <p:cNvPr id="5" name="Fußzeilenplatzhalter 4"/>
          <p:cNvSpPr>
            <a:spLocks noGrp="1"/>
          </p:cNvSpPr>
          <p:nvPr>
            <p:ph type="ftr" sz="quarter" idx="20"/>
          </p:nvPr>
        </p:nvSpPr>
        <p:spPr/>
        <p:txBody>
          <a:bodyPr/>
          <a:lstStyle/>
          <a:p>
            <a:r>
              <a:rPr lang="de-DE" smtClean="0"/>
              <a:t>Information zu den Elektronischen Begleitinformationen Städtebauförderung </a:t>
            </a:r>
            <a:endParaRPr lang="de-DE" dirty="0"/>
          </a:p>
        </p:txBody>
      </p:sp>
      <p:sp>
        <p:nvSpPr>
          <p:cNvPr id="7" name="Textplatzhalter 6"/>
          <p:cNvSpPr>
            <a:spLocks noGrp="1"/>
          </p:cNvSpPr>
          <p:nvPr>
            <p:ph type="body" sz="quarter" idx="22"/>
          </p:nvPr>
        </p:nvSpPr>
        <p:spPr>
          <a:xfrm>
            <a:off x="451945" y="1278467"/>
            <a:ext cx="11098924" cy="5046133"/>
          </a:xfrm>
        </p:spPr>
        <p:txBody>
          <a:bodyPr/>
          <a:lstStyle/>
          <a:p>
            <a:pPr marL="0" indent="0">
              <a:lnSpc>
                <a:spcPct val="100000"/>
              </a:lnSpc>
              <a:spcBef>
                <a:spcPts val="600"/>
              </a:spcBef>
              <a:spcAft>
                <a:spcPts val="600"/>
              </a:spcAft>
              <a:buNone/>
            </a:pPr>
            <a:r>
              <a:rPr lang="de-DE" sz="2400" b="1" dirty="0" smtClean="0"/>
              <a:t>Unterformulare </a:t>
            </a:r>
            <a:r>
              <a:rPr lang="de-DE" sz="2400" b="1" dirty="0"/>
              <a:t>für beteiligte Kommunen</a:t>
            </a:r>
          </a:p>
          <a:p>
            <a:pPr marL="0" indent="0">
              <a:lnSpc>
                <a:spcPct val="100000"/>
              </a:lnSpc>
              <a:spcBef>
                <a:spcPts val="600"/>
              </a:spcBef>
              <a:spcAft>
                <a:spcPts val="600"/>
              </a:spcAft>
              <a:buNone/>
            </a:pPr>
            <a:r>
              <a:rPr lang="de-DE" sz="2400" dirty="0" smtClean="0"/>
              <a:t>Seite </a:t>
            </a:r>
            <a:r>
              <a:rPr lang="de-DE" sz="2400" dirty="0"/>
              <a:t>1 </a:t>
            </a:r>
            <a:r>
              <a:rPr lang="de-DE" sz="2400" dirty="0" smtClean="0"/>
              <a:t>- Eckdaten der beteiligten Kommunen und Fördergebiete </a:t>
            </a:r>
            <a:endParaRPr lang="de-DE" sz="2400" dirty="0"/>
          </a:p>
          <a:p>
            <a:pPr>
              <a:lnSpc>
                <a:spcPct val="100000"/>
              </a:lnSpc>
              <a:spcBef>
                <a:spcPts val="600"/>
              </a:spcBef>
              <a:spcAft>
                <a:spcPts val="600"/>
              </a:spcAft>
              <a:buFont typeface="Wingdings" panose="05000000000000000000" pitchFamily="2" charset="2"/>
              <a:buChar char="§"/>
            </a:pPr>
            <a:endParaRPr lang="de-DE" sz="2400" b="1" dirty="0" smtClean="0"/>
          </a:p>
          <a:p>
            <a:pPr marL="0" indent="0">
              <a:buNone/>
            </a:pPr>
            <a:endParaRPr lang="de-DE" sz="2400" dirty="0" smtClean="0"/>
          </a:p>
          <a:p>
            <a:pPr marL="0" indent="0">
              <a:buNone/>
            </a:pPr>
            <a:endParaRPr lang="de-DE" sz="2400" dirty="0"/>
          </a:p>
          <a:p>
            <a:pPr marL="0" indent="0">
              <a:buNone/>
            </a:pPr>
            <a:endParaRPr lang="de-DE" sz="2400" dirty="0" smtClean="0"/>
          </a:p>
          <a:p>
            <a:pPr marL="0" indent="0">
              <a:buNone/>
            </a:pPr>
            <a:endParaRPr lang="de-DE" sz="2400" dirty="0"/>
          </a:p>
          <a:p>
            <a:pPr>
              <a:buFont typeface="Wingdings" panose="05000000000000000000" pitchFamily="2" charset="2"/>
              <a:buChar char="§"/>
            </a:pPr>
            <a:r>
              <a:rPr lang="de-DE" sz="2400" dirty="0" smtClean="0">
                <a:solidFill>
                  <a:srgbClr val="FF0000"/>
                </a:solidFill>
              </a:rPr>
              <a:t>Neu: </a:t>
            </a:r>
            <a:r>
              <a:rPr lang="de-DE" sz="2400" dirty="0" smtClean="0"/>
              <a:t>Es </a:t>
            </a:r>
            <a:r>
              <a:rPr lang="de-DE" sz="2400" dirty="0"/>
              <a:t>erfolgte eine grundlegende Änderung der Fragestellung. Es sind nur noch Angaben zum Fördergebietskonzept erforderlich.</a:t>
            </a:r>
          </a:p>
          <a:p>
            <a:pPr marL="0" indent="0">
              <a:buNone/>
            </a:pPr>
            <a:endParaRPr lang="de-DE" sz="2400" dirty="0"/>
          </a:p>
        </p:txBody>
      </p:sp>
      <p:pic>
        <p:nvPicPr>
          <p:cNvPr id="4" name="Grafik 3"/>
          <p:cNvPicPr>
            <a:picLocks noChangeAspect="1"/>
          </p:cNvPicPr>
          <p:nvPr/>
        </p:nvPicPr>
        <p:blipFill>
          <a:blip r:embed="rId2"/>
          <a:stretch>
            <a:fillRect/>
          </a:stretch>
        </p:blipFill>
        <p:spPr>
          <a:xfrm>
            <a:off x="568316" y="2364193"/>
            <a:ext cx="6547671" cy="2072820"/>
          </a:xfrm>
          <a:prstGeom prst="rect">
            <a:avLst/>
          </a:prstGeom>
          <a:ln w="15875">
            <a:solidFill>
              <a:schemeClr val="tx1"/>
            </a:solidFill>
          </a:ln>
        </p:spPr>
      </p:pic>
    </p:spTree>
    <p:extLst>
      <p:ext uri="{BB962C8B-B14F-4D97-AF65-F5344CB8AC3E}">
        <p14:creationId xmlns:p14="http://schemas.microsoft.com/office/powerpoint/2010/main" val="3476948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8"/>
          </p:nvPr>
        </p:nvSpPr>
        <p:spPr>
          <a:xfrm>
            <a:off x="451945" y="1170876"/>
            <a:ext cx="11248511" cy="4899723"/>
          </a:xfrm>
        </p:spPr>
        <p:txBody>
          <a:bodyPr/>
          <a:lstStyle/>
          <a:p>
            <a:r>
              <a:rPr lang="de-DE" dirty="0" smtClean="0"/>
              <a:t> </a:t>
            </a:r>
            <a:endParaRPr lang="de-DE" dirty="0"/>
          </a:p>
        </p:txBody>
      </p:sp>
      <p:sp>
        <p:nvSpPr>
          <p:cNvPr id="3" name="Textplatzhalter 2"/>
          <p:cNvSpPr>
            <a:spLocks noGrp="1"/>
          </p:cNvSpPr>
          <p:nvPr>
            <p:ph type="body" sz="quarter" idx="15"/>
          </p:nvPr>
        </p:nvSpPr>
        <p:spPr>
          <a:xfrm>
            <a:off x="703783" y="392601"/>
            <a:ext cx="10279527" cy="477054"/>
          </a:xfrm>
        </p:spPr>
        <p:txBody>
          <a:bodyPr/>
          <a:lstStyle/>
          <a:p>
            <a:r>
              <a:rPr lang="de-DE" sz="2400" dirty="0" smtClean="0"/>
              <a:t>3. Spezielle Regelungen für Kooperationen</a:t>
            </a:r>
            <a:endParaRPr lang="de-DE" sz="2400" dirty="0"/>
          </a:p>
        </p:txBody>
      </p:sp>
      <p:sp>
        <p:nvSpPr>
          <p:cNvPr id="5" name="Fußzeilenplatzhalter 4"/>
          <p:cNvSpPr>
            <a:spLocks noGrp="1"/>
          </p:cNvSpPr>
          <p:nvPr>
            <p:ph type="ftr" sz="quarter" idx="20"/>
          </p:nvPr>
        </p:nvSpPr>
        <p:spPr/>
        <p:txBody>
          <a:bodyPr/>
          <a:lstStyle/>
          <a:p>
            <a:r>
              <a:rPr lang="de-DE" smtClean="0"/>
              <a:t>Information zu den Elektronischen Begleitinformationen Städtebauförderung </a:t>
            </a:r>
            <a:endParaRPr lang="de-DE" dirty="0"/>
          </a:p>
        </p:txBody>
      </p:sp>
      <p:sp>
        <p:nvSpPr>
          <p:cNvPr id="7" name="Textplatzhalter 6"/>
          <p:cNvSpPr>
            <a:spLocks noGrp="1"/>
          </p:cNvSpPr>
          <p:nvPr>
            <p:ph type="body" sz="quarter" idx="22"/>
          </p:nvPr>
        </p:nvSpPr>
        <p:spPr>
          <a:xfrm>
            <a:off x="451945" y="1278467"/>
            <a:ext cx="11098924" cy="4278767"/>
          </a:xfrm>
        </p:spPr>
        <p:txBody>
          <a:bodyPr/>
          <a:lstStyle/>
          <a:p>
            <a:pPr marL="0" indent="0">
              <a:lnSpc>
                <a:spcPct val="100000"/>
              </a:lnSpc>
              <a:spcBef>
                <a:spcPts val="600"/>
              </a:spcBef>
              <a:spcAft>
                <a:spcPts val="600"/>
              </a:spcAft>
              <a:buNone/>
            </a:pPr>
            <a:r>
              <a:rPr lang="de-DE" sz="2400" b="1" dirty="0" smtClean="0"/>
              <a:t>Unterformulare </a:t>
            </a:r>
            <a:r>
              <a:rPr lang="de-DE" sz="2400" b="1" dirty="0"/>
              <a:t>für beteiligte Kommunen</a:t>
            </a:r>
          </a:p>
          <a:p>
            <a:pPr marL="0" indent="0">
              <a:lnSpc>
                <a:spcPct val="100000"/>
              </a:lnSpc>
              <a:spcBef>
                <a:spcPts val="600"/>
              </a:spcBef>
              <a:spcAft>
                <a:spcPts val="600"/>
              </a:spcAft>
              <a:buNone/>
            </a:pPr>
            <a:r>
              <a:rPr lang="de-DE" sz="2400" b="1" dirty="0" smtClean="0"/>
              <a:t>Seite 1 - Eckdaten der beteiligten Kommunen und Fördergebiete</a:t>
            </a:r>
          </a:p>
          <a:p>
            <a:pPr marL="0" indent="0">
              <a:buNone/>
            </a:pPr>
            <a:endParaRPr lang="de-DE" sz="2400" dirty="0" smtClean="0"/>
          </a:p>
          <a:p>
            <a:pPr marL="0" indent="0">
              <a:buNone/>
            </a:pPr>
            <a:endParaRPr lang="de-DE" sz="2400" dirty="0"/>
          </a:p>
          <a:p>
            <a:pPr marL="0" indent="0">
              <a:buNone/>
            </a:pPr>
            <a:endParaRPr lang="de-DE" sz="2400" dirty="0" smtClean="0"/>
          </a:p>
          <a:p>
            <a:pPr marL="0" indent="0">
              <a:buNone/>
            </a:pPr>
            <a:endParaRPr lang="de-DE" sz="2400" dirty="0"/>
          </a:p>
          <a:p>
            <a:pPr marL="0" indent="0">
              <a:buNone/>
            </a:pPr>
            <a:endParaRPr lang="de-DE" sz="2400" dirty="0" smtClean="0"/>
          </a:p>
          <a:p>
            <a:pPr lvl="0">
              <a:lnSpc>
                <a:spcPct val="100000"/>
              </a:lnSpc>
              <a:spcBef>
                <a:spcPts val="1200"/>
              </a:spcBef>
              <a:spcAft>
                <a:spcPts val="600"/>
              </a:spcAft>
              <a:buFont typeface="Wingdings" panose="05000000000000000000" pitchFamily="2" charset="2"/>
              <a:buChar char="§"/>
            </a:pPr>
            <a:r>
              <a:rPr lang="de-DE" sz="2400" b="1" dirty="0" smtClean="0">
                <a:solidFill>
                  <a:prstClr val="black"/>
                </a:solidFill>
              </a:rPr>
              <a:t>Zwingend </a:t>
            </a:r>
            <a:r>
              <a:rPr lang="de-DE" sz="2400" dirty="0">
                <a:solidFill>
                  <a:prstClr val="black"/>
                </a:solidFill>
              </a:rPr>
              <a:t>zu beantworten</a:t>
            </a:r>
            <a:r>
              <a:rPr lang="de-DE" sz="2400" dirty="0">
                <a:solidFill>
                  <a:srgbClr val="FF0000"/>
                </a:solidFill>
              </a:rPr>
              <a:t/>
            </a:r>
            <a:br>
              <a:rPr lang="de-DE" sz="2400" dirty="0">
                <a:solidFill>
                  <a:srgbClr val="FF0000"/>
                </a:solidFill>
              </a:rPr>
            </a:br>
            <a:endParaRPr lang="de-DE" sz="2400" dirty="0"/>
          </a:p>
        </p:txBody>
      </p:sp>
      <p:pic>
        <p:nvPicPr>
          <p:cNvPr id="6" name="Grafik 5"/>
          <p:cNvPicPr>
            <a:picLocks noChangeAspect="1"/>
          </p:cNvPicPr>
          <p:nvPr/>
        </p:nvPicPr>
        <p:blipFill>
          <a:blip r:embed="rId2"/>
          <a:stretch>
            <a:fillRect/>
          </a:stretch>
        </p:blipFill>
        <p:spPr>
          <a:xfrm>
            <a:off x="561510" y="2359723"/>
            <a:ext cx="7669433" cy="2328874"/>
          </a:xfrm>
          <a:prstGeom prst="rect">
            <a:avLst/>
          </a:prstGeom>
        </p:spPr>
      </p:pic>
      <p:pic>
        <p:nvPicPr>
          <p:cNvPr id="8" name="Grafik 7"/>
          <p:cNvPicPr>
            <a:picLocks noChangeAspect="1"/>
          </p:cNvPicPr>
          <p:nvPr/>
        </p:nvPicPr>
        <p:blipFill>
          <a:blip r:embed="rId3"/>
          <a:stretch>
            <a:fillRect/>
          </a:stretch>
        </p:blipFill>
        <p:spPr>
          <a:xfrm>
            <a:off x="703783" y="3031065"/>
            <a:ext cx="530398" cy="326829"/>
          </a:xfrm>
          <a:prstGeom prst="rect">
            <a:avLst/>
          </a:prstGeom>
        </p:spPr>
      </p:pic>
    </p:spTree>
    <p:extLst>
      <p:ext uri="{BB962C8B-B14F-4D97-AF65-F5344CB8AC3E}">
        <p14:creationId xmlns:p14="http://schemas.microsoft.com/office/powerpoint/2010/main" val="3216152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E3F6868E-DFBC-AFA4-6430-BF5AFFF53BBA}"/>
              </a:ext>
            </a:extLst>
          </p:cNvPr>
          <p:cNvSpPr>
            <a:spLocks noGrp="1"/>
          </p:cNvSpPr>
          <p:nvPr>
            <p:ph type="body" sz="quarter" idx="15"/>
          </p:nvPr>
        </p:nvSpPr>
        <p:spPr>
          <a:xfrm>
            <a:off x="703782" y="400833"/>
            <a:ext cx="11014317" cy="797346"/>
          </a:xfrm>
        </p:spPr>
        <p:txBody>
          <a:bodyPr>
            <a:noAutofit/>
          </a:bodyPr>
          <a:lstStyle/>
          <a:p>
            <a:pPr>
              <a:lnSpc>
                <a:spcPct val="120000"/>
              </a:lnSpc>
            </a:pPr>
            <a:r>
              <a:rPr lang="de-DE" sz="2400" dirty="0" smtClean="0"/>
              <a:t>1. Rechtliche Grundlagen </a:t>
            </a:r>
            <a:r>
              <a:rPr lang="de-DE" sz="2400" dirty="0"/>
              <a:t>und Bedeutung der </a:t>
            </a:r>
            <a:r>
              <a:rPr lang="de-DE" sz="2400" dirty="0" smtClean="0"/>
              <a:t>eBI</a:t>
            </a:r>
            <a:endParaRPr lang="de-DE" sz="2400" dirty="0"/>
          </a:p>
          <a:p>
            <a:endParaRPr lang="de-DE" dirty="0"/>
          </a:p>
        </p:txBody>
      </p:sp>
      <p:sp>
        <p:nvSpPr>
          <p:cNvPr id="3" name="Textplatzhalter 2">
            <a:extLst>
              <a:ext uri="{FF2B5EF4-FFF2-40B4-BE49-F238E27FC236}">
                <a16:creationId xmlns:a16="http://schemas.microsoft.com/office/drawing/2014/main" id="{0B8CB6D6-02DB-0744-4CB8-16DBD4280D75}"/>
              </a:ext>
            </a:extLst>
          </p:cNvPr>
          <p:cNvSpPr>
            <a:spLocks noGrp="1"/>
          </p:cNvSpPr>
          <p:nvPr>
            <p:ph type="body" sz="quarter" idx="19"/>
          </p:nvPr>
        </p:nvSpPr>
        <p:spPr>
          <a:xfrm>
            <a:off x="777764" y="1713186"/>
            <a:ext cx="10867697" cy="4288221"/>
          </a:xfrm>
          <a:prstGeom prst="rect">
            <a:avLst/>
          </a:prstGeom>
        </p:spPr>
        <p:txBody>
          <a:bodyPr/>
          <a:lstStyle/>
          <a:p>
            <a:pPr marL="342900" lvl="1" indent="-342900">
              <a:lnSpc>
                <a:spcPct val="100000"/>
              </a:lnSpc>
              <a:spcAft>
                <a:spcPts val="1200"/>
              </a:spcAft>
              <a:buFont typeface="Wingdings" panose="05000000000000000000" pitchFamily="2" charset="2"/>
              <a:buChar char="§"/>
              <a:tabLst>
                <a:tab pos="142875" algn="l"/>
                <a:tab pos="10488613" algn="l"/>
              </a:tabLst>
            </a:pPr>
            <a:r>
              <a:rPr lang="de-DE" sz="2400" dirty="0" smtClean="0"/>
              <a:t>das Erstellen von Begleitinformationen ist seit Beginn der Städtebauförderung (also </a:t>
            </a:r>
            <a:r>
              <a:rPr lang="de-DE" sz="2400" b="1" dirty="0" smtClean="0"/>
              <a:t>seit 1991 in Sachsen</a:t>
            </a:r>
            <a:r>
              <a:rPr lang="de-DE" sz="2400" dirty="0" smtClean="0"/>
              <a:t>) Pflicht</a:t>
            </a:r>
          </a:p>
          <a:p>
            <a:pPr marL="342900" lvl="1" indent="-342900">
              <a:lnSpc>
                <a:spcPct val="100000"/>
              </a:lnSpc>
              <a:spcAft>
                <a:spcPts val="1200"/>
              </a:spcAft>
              <a:buFont typeface="Wingdings" panose="05000000000000000000" pitchFamily="2" charset="2"/>
              <a:buChar char="§"/>
            </a:pPr>
            <a:r>
              <a:rPr lang="de-DE" sz="2400" dirty="0" smtClean="0"/>
              <a:t>seit </a:t>
            </a:r>
            <a:r>
              <a:rPr lang="de-DE" sz="2400" dirty="0"/>
              <a:t>2009 erfolgt die Erstellung internetbasiert (eBI)</a:t>
            </a:r>
          </a:p>
          <a:p>
            <a:pPr marL="342900" lvl="1" indent="-342900" algn="just">
              <a:lnSpc>
                <a:spcPct val="100000"/>
              </a:lnSpc>
              <a:spcAft>
                <a:spcPts val="1200"/>
              </a:spcAft>
              <a:buFont typeface="Wingdings" panose="05000000000000000000" pitchFamily="2" charset="2"/>
              <a:buChar char="§"/>
            </a:pPr>
            <a:r>
              <a:rPr lang="de-DE" sz="2400" dirty="0"/>
              <a:t>die eBI </a:t>
            </a:r>
            <a:r>
              <a:rPr lang="de-DE" sz="2400" dirty="0" smtClean="0"/>
              <a:t>ermöglichen dem Bund sein </a:t>
            </a:r>
            <a:r>
              <a:rPr lang="de-DE" sz="2400" b="1" dirty="0" smtClean="0"/>
              <a:t>Recht auf Prüfung </a:t>
            </a:r>
            <a:r>
              <a:rPr lang="de-DE" sz="2400" dirty="0" smtClean="0"/>
              <a:t>der Einhaltung der Festlegungen in den Verwaltungsvereinbarungen</a:t>
            </a:r>
            <a:endParaRPr lang="de-DE" sz="2400" dirty="0"/>
          </a:p>
          <a:p>
            <a:pPr marL="342900" lvl="1" indent="-342900" algn="just">
              <a:lnSpc>
                <a:spcPct val="100000"/>
              </a:lnSpc>
              <a:spcAft>
                <a:spcPts val="1200"/>
              </a:spcAft>
              <a:buFont typeface="Wingdings" panose="05000000000000000000" pitchFamily="2" charset="2"/>
              <a:buChar char="§"/>
            </a:pPr>
            <a:r>
              <a:rPr lang="de-DE" sz="2400" dirty="0"/>
              <a:t>Rechtlich </a:t>
            </a:r>
            <a:r>
              <a:rPr lang="de-DE" sz="2400" dirty="0" smtClean="0"/>
              <a:t>verankert ist dieses Prüfrecht in Artikel 4 Abs. 2 der Grundvereinbarung über die </a:t>
            </a:r>
            <a:r>
              <a:rPr lang="de-DE" sz="2400" dirty="0"/>
              <a:t>G</a:t>
            </a:r>
            <a:r>
              <a:rPr lang="de-DE" sz="2400" dirty="0" smtClean="0"/>
              <a:t>ewährung von Finanzhilfen des Bundes an die Länder aus dem Jahr 1986</a:t>
            </a:r>
          </a:p>
          <a:p>
            <a:pPr marL="342900" lvl="1" indent="-342900" algn="just">
              <a:lnSpc>
                <a:spcPct val="100000"/>
              </a:lnSpc>
              <a:spcAft>
                <a:spcPts val="1200"/>
              </a:spcAft>
              <a:buFont typeface="Wingdings" panose="05000000000000000000" pitchFamily="2" charset="2"/>
              <a:buChar char="§"/>
            </a:pPr>
            <a:r>
              <a:rPr lang="de-DE" sz="2400" dirty="0" smtClean="0"/>
              <a:t>darüber hinaus dienen die eBI dem der Evaluierungs- und Berichtspflicht</a:t>
            </a:r>
          </a:p>
        </p:txBody>
      </p:sp>
      <p:sp>
        <p:nvSpPr>
          <p:cNvPr id="2" name="Fußzeilenplatzhalter 1">
            <a:extLst>
              <a:ext uri="{FF2B5EF4-FFF2-40B4-BE49-F238E27FC236}">
                <a16:creationId xmlns:a16="http://schemas.microsoft.com/office/drawing/2014/main" id="{DA43A70F-264B-3C3D-6F26-3DA1CCA663D1}"/>
              </a:ext>
            </a:extLst>
          </p:cNvPr>
          <p:cNvSpPr>
            <a:spLocks noGrp="1"/>
          </p:cNvSpPr>
          <p:nvPr>
            <p:ph type="ftr" sz="quarter" idx="20"/>
          </p:nvPr>
        </p:nvSpPr>
        <p:spPr/>
        <p:txBody>
          <a:bodyPr/>
          <a:lstStyle/>
          <a:p>
            <a:r>
              <a:rPr lang="de-DE" smtClean="0"/>
              <a:t>Information zu den Elektronischen Begleitinformationen Städtebauförderung </a:t>
            </a:r>
            <a:endParaRPr lang="de-DE" dirty="0"/>
          </a:p>
        </p:txBody>
      </p:sp>
    </p:spTree>
    <p:extLst>
      <p:ext uri="{BB962C8B-B14F-4D97-AF65-F5344CB8AC3E}">
        <p14:creationId xmlns:p14="http://schemas.microsoft.com/office/powerpoint/2010/main" val="9935899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8"/>
          </p:nvPr>
        </p:nvSpPr>
        <p:spPr>
          <a:xfrm>
            <a:off x="451945" y="1170876"/>
            <a:ext cx="11248511" cy="4899723"/>
          </a:xfrm>
        </p:spPr>
        <p:txBody>
          <a:bodyPr/>
          <a:lstStyle/>
          <a:p>
            <a:r>
              <a:rPr lang="de-DE" dirty="0" smtClean="0"/>
              <a:t> </a:t>
            </a:r>
            <a:endParaRPr lang="de-DE" dirty="0"/>
          </a:p>
        </p:txBody>
      </p:sp>
      <p:sp>
        <p:nvSpPr>
          <p:cNvPr id="3" name="Textplatzhalter 2"/>
          <p:cNvSpPr>
            <a:spLocks noGrp="1"/>
          </p:cNvSpPr>
          <p:nvPr>
            <p:ph type="body" sz="quarter" idx="15"/>
          </p:nvPr>
        </p:nvSpPr>
        <p:spPr>
          <a:xfrm>
            <a:off x="703783" y="392601"/>
            <a:ext cx="10279527" cy="477054"/>
          </a:xfrm>
        </p:spPr>
        <p:txBody>
          <a:bodyPr/>
          <a:lstStyle/>
          <a:p>
            <a:r>
              <a:rPr lang="de-DE" sz="2400" dirty="0" smtClean="0"/>
              <a:t>3. Spezielle Regelungen für Kooperationen</a:t>
            </a:r>
            <a:endParaRPr lang="de-DE" sz="2400" dirty="0"/>
          </a:p>
        </p:txBody>
      </p:sp>
      <p:sp>
        <p:nvSpPr>
          <p:cNvPr id="5" name="Fußzeilenplatzhalter 4"/>
          <p:cNvSpPr>
            <a:spLocks noGrp="1"/>
          </p:cNvSpPr>
          <p:nvPr>
            <p:ph type="ftr" sz="quarter" idx="20"/>
          </p:nvPr>
        </p:nvSpPr>
        <p:spPr/>
        <p:txBody>
          <a:bodyPr/>
          <a:lstStyle/>
          <a:p>
            <a:r>
              <a:rPr lang="de-DE" smtClean="0"/>
              <a:t>Information zu den Elektronischen Begleitinformationen Städtebauförderung </a:t>
            </a:r>
            <a:endParaRPr lang="de-DE" dirty="0"/>
          </a:p>
        </p:txBody>
      </p:sp>
      <p:sp>
        <p:nvSpPr>
          <p:cNvPr id="7" name="Textplatzhalter 6"/>
          <p:cNvSpPr>
            <a:spLocks noGrp="1"/>
          </p:cNvSpPr>
          <p:nvPr>
            <p:ph type="body" sz="quarter" idx="22"/>
          </p:nvPr>
        </p:nvSpPr>
        <p:spPr>
          <a:xfrm>
            <a:off x="451945" y="1738648"/>
            <a:ext cx="11098924" cy="4585952"/>
          </a:xfrm>
        </p:spPr>
        <p:txBody>
          <a:bodyPr/>
          <a:lstStyle/>
          <a:p>
            <a:pPr marL="0" indent="0">
              <a:lnSpc>
                <a:spcPct val="100000"/>
              </a:lnSpc>
              <a:spcBef>
                <a:spcPts val="600"/>
              </a:spcBef>
              <a:spcAft>
                <a:spcPts val="600"/>
              </a:spcAft>
              <a:buNone/>
            </a:pPr>
            <a:r>
              <a:rPr lang="de-DE" sz="2400" b="1" dirty="0" smtClean="0"/>
              <a:t>Unterformulare </a:t>
            </a:r>
            <a:r>
              <a:rPr lang="de-DE" sz="2400" b="1" dirty="0"/>
              <a:t>für beteiligte Kommunen</a:t>
            </a:r>
          </a:p>
          <a:p>
            <a:pPr marL="0" indent="0">
              <a:lnSpc>
                <a:spcPct val="100000"/>
              </a:lnSpc>
              <a:spcBef>
                <a:spcPts val="600"/>
              </a:spcBef>
              <a:spcAft>
                <a:spcPts val="600"/>
              </a:spcAft>
              <a:buNone/>
            </a:pPr>
            <a:r>
              <a:rPr lang="de-DE" sz="2400" b="1" dirty="0"/>
              <a:t>Seiten 2 – 6 </a:t>
            </a:r>
            <a:r>
              <a:rPr lang="de-DE" sz="2400" b="1" dirty="0" smtClean="0"/>
              <a:t>- Eckdaten der beteiligten Kommunen und Fördergebiete </a:t>
            </a:r>
          </a:p>
          <a:p>
            <a:pPr lvl="0">
              <a:lnSpc>
                <a:spcPct val="100000"/>
              </a:lnSpc>
              <a:spcBef>
                <a:spcPts val="1800"/>
              </a:spcBef>
              <a:spcAft>
                <a:spcPts val="600"/>
              </a:spcAft>
              <a:buFont typeface="Wingdings" panose="05000000000000000000" pitchFamily="2" charset="2"/>
              <a:buChar char="§"/>
            </a:pPr>
            <a:r>
              <a:rPr lang="de-DE" sz="2400" dirty="0" smtClean="0">
                <a:solidFill>
                  <a:prstClr val="black"/>
                </a:solidFill>
              </a:rPr>
              <a:t>Keine </a:t>
            </a:r>
            <a:r>
              <a:rPr lang="de-DE" sz="2400" dirty="0">
                <a:solidFill>
                  <a:prstClr val="black"/>
                </a:solidFill>
              </a:rPr>
              <a:t>wesentlichen Änderungen</a:t>
            </a:r>
          </a:p>
          <a:p>
            <a:pPr lvl="0">
              <a:lnSpc>
                <a:spcPct val="100000"/>
              </a:lnSpc>
              <a:spcBef>
                <a:spcPts val="600"/>
              </a:spcBef>
              <a:spcAft>
                <a:spcPts val="600"/>
              </a:spcAft>
              <a:buFont typeface="Wingdings" panose="05000000000000000000" pitchFamily="2" charset="2"/>
              <a:buChar char="§"/>
            </a:pPr>
            <a:r>
              <a:rPr lang="de-DE" sz="2400" dirty="0" smtClean="0">
                <a:solidFill>
                  <a:prstClr val="black"/>
                </a:solidFill>
              </a:rPr>
              <a:t>Für die Nummern 2.4 und 2.11</a:t>
            </a:r>
            <a:r>
              <a:rPr lang="de-DE" sz="2400" dirty="0">
                <a:solidFill>
                  <a:prstClr val="black"/>
                </a:solidFill>
              </a:rPr>
              <a:t> gelten die allgemeinen Hinweise zu den Änderungen</a:t>
            </a:r>
            <a:r>
              <a:rPr lang="de-DE" sz="2400" dirty="0" smtClean="0">
                <a:solidFill>
                  <a:prstClr val="black"/>
                </a:solidFill>
              </a:rPr>
              <a:t> </a:t>
            </a:r>
            <a:endParaRPr lang="de-DE" sz="2400" dirty="0">
              <a:solidFill>
                <a:srgbClr val="FF0000"/>
              </a:solidFill>
            </a:endParaRPr>
          </a:p>
          <a:p>
            <a:pPr marL="0" indent="0">
              <a:buNone/>
            </a:pPr>
            <a:endParaRPr lang="de-DE" sz="2400" dirty="0" smtClean="0"/>
          </a:p>
          <a:p>
            <a:pPr marL="0" indent="0">
              <a:buNone/>
            </a:pPr>
            <a:endParaRPr lang="de-DE" sz="2400" dirty="0"/>
          </a:p>
          <a:p>
            <a:pPr marL="0" indent="0">
              <a:buNone/>
            </a:pPr>
            <a:endParaRPr lang="de-DE" sz="2400" dirty="0" smtClean="0"/>
          </a:p>
          <a:p>
            <a:pPr marL="0" indent="0">
              <a:buNone/>
            </a:pPr>
            <a:endParaRPr lang="de-DE" sz="2400" dirty="0"/>
          </a:p>
          <a:p>
            <a:pPr marL="0" indent="0">
              <a:buNone/>
            </a:pPr>
            <a:endParaRPr lang="de-DE" sz="2400" dirty="0" smtClean="0"/>
          </a:p>
          <a:p>
            <a:pPr marL="0" indent="0">
              <a:buNone/>
            </a:pPr>
            <a:endParaRPr lang="de-DE" sz="2400" dirty="0"/>
          </a:p>
        </p:txBody>
      </p:sp>
    </p:spTree>
    <p:extLst>
      <p:ext uri="{BB962C8B-B14F-4D97-AF65-F5344CB8AC3E}">
        <p14:creationId xmlns:p14="http://schemas.microsoft.com/office/powerpoint/2010/main" val="27989875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8"/>
          </p:nvPr>
        </p:nvSpPr>
        <p:spPr>
          <a:xfrm>
            <a:off x="451945" y="1170876"/>
            <a:ext cx="11248511" cy="4899723"/>
          </a:xfrm>
        </p:spPr>
        <p:txBody>
          <a:bodyPr/>
          <a:lstStyle/>
          <a:p>
            <a:r>
              <a:rPr lang="de-DE" dirty="0" smtClean="0"/>
              <a:t> </a:t>
            </a:r>
            <a:endParaRPr lang="de-DE" dirty="0"/>
          </a:p>
        </p:txBody>
      </p:sp>
      <p:sp>
        <p:nvSpPr>
          <p:cNvPr id="5" name="Fußzeilenplatzhalter 4"/>
          <p:cNvSpPr>
            <a:spLocks noGrp="1"/>
          </p:cNvSpPr>
          <p:nvPr>
            <p:ph type="ftr" sz="quarter" idx="20"/>
          </p:nvPr>
        </p:nvSpPr>
        <p:spPr/>
        <p:txBody>
          <a:bodyPr/>
          <a:lstStyle/>
          <a:p>
            <a:r>
              <a:rPr lang="de-DE" smtClean="0"/>
              <a:t>Information zu den Elektronischen Begleitinformationen Städtebauförderung </a:t>
            </a:r>
            <a:endParaRPr lang="de-DE" dirty="0"/>
          </a:p>
        </p:txBody>
      </p:sp>
      <p:sp>
        <p:nvSpPr>
          <p:cNvPr id="7" name="Textplatzhalter 6"/>
          <p:cNvSpPr>
            <a:spLocks noGrp="1"/>
          </p:cNvSpPr>
          <p:nvPr>
            <p:ph type="body" sz="quarter" idx="22"/>
          </p:nvPr>
        </p:nvSpPr>
        <p:spPr>
          <a:xfrm>
            <a:off x="451945" y="1888068"/>
            <a:ext cx="11098924" cy="2870200"/>
          </a:xfrm>
        </p:spPr>
        <p:txBody>
          <a:bodyPr/>
          <a:lstStyle/>
          <a:p>
            <a:pPr marL="0" indent="0" algn="ctr">
              <a:lnSpc>
                <a:spcPct val="100000"/>
              </a:lnSpc>
              <a:spcBef>
                <a:spcPts val="600"/>
              </a:spcBef>
              <a:spcAft>
                <a:spcPts val="600"/>
              </a:spcAft>
              <a:buNone/>
            </a:pPr>
            <a:endParaRPr lang="de-DE" sz="6000" b="1" dirty="0" smtClean="0">
              <a:solidFill>
                <a:srgbClr val="981E32"/>
              </a:solidFill>
            </a:endParaRPr>
          </a:p>
          <a:p>
            <a:pPr marL="0" indent="0" algn="ctr">
              <a:lnSpc>
                <a:spcPct val="100000"/>
              </a:lnSpc>
              <a:spcBef>
                <a:spcPts val="600"/>
              </a:spcBef>
              <a:spcAft>
                <a:spcPts val="600"/>
              </a:spcAft>
              <a:buNone/>
            </a:pPr>
            <a:r>
              <a:rPr lang="de-DE" sz="6000" b="1" dirty="0" smtClean="0">
                <a:solidFill>
                  <a:srgbClr val="981E32"/>
                </a:solidFill>
              </a:rPr>
              <a:t>Fragen ?</a:t>
            </a:r>
            <a:endParaRPr lang="de-DE" sz="6000" dirty="0">
              <a:solidFill>
                <a:srgbClr val="981E32"/>
              </a:solidFill>
            </a:endParaRPr>
          </a:p>
          <a:p>
            <a:pPr marL="0" indent="0">
              <a:buNone/>
            </a:pPr>
            <a:endParaRPr lang="de-DE" sz="2400" dirty="0" smtClean="0"/>
          </a:p>
          <a:p>
            <a:pPr marL="0" indent="0">
              <a:buNone/>
            </a:pPr>
            <a:endParaRPr lang="de-DE" sz="2400" dirty="0"/>
          </a:p>
          <a:p>
            <a:pPr marL="0" indent="0">
              <a:buNone/>
            </a:pPr>
            <a:endParaRPr lang="de-DE" sz="2400" dirty="0" smtClean="0"/>
          </a:p>
          <a:p>
            <a:pPr marL="0" indent="0">
              <a:buNone/>
            </a:pPr>
            <a:endParaRPr lang="de-DE" sz="2400" dirty="0"/>
          </a:p>
          <a:p>
            <a:pPr marL="0" indent="0">
              <a:buNone/>
            </a:pPr>
            <a:endParaRPr lang="de-DE" sz="2400" dirty="0" smtClean="0"/>
          </a:p>
          <a:p>
            <a:pPr marL="0" indent="0">
              <a:buNone/>
            </a:pPr>
            <a:endParaRPr lang="de-DE" sz="2400" dirty="0"/>
          </a:p>
        </p:txBody>
      </p:sp>
    </p:spTree>
    <p:extLst>
      <p:ext uri="{BB962C8B-B14F-4D97-AF65-F5344CB8AC3E}">
        <p14:creationId xmlns:p14="http://schemas.microsoft.com/office/powerpoint/2010/main" val="420279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0AD90CDC-A1C9-0512-3C85-77BAFFE90907}"/>
              </a:ext>
            </a:extLst>
          </p:cNvPr>
          <p:cNvSpPr>
            <a:spLocks noGrp="1"/>
          </p:cNvSpPr>
          <p:nvPr>
            <p:ph type="body" sz="quarter" idx="15"/>
          </p:nvPr>
        </p:nvSpPr>
        <p:spPr/>
        <p:txBody>
          <a:bodyPr/>
          <a:lstStyle/>
          <a:p>
            <a:r>
              <a:rPr lang="de-DE" dirty="0"/>
              <a:t>KONTAKT</a:t>
            </a:r>
          </a:p>
          <a:p>
            <a:endParaRPr lang="de-DE" dirty="0"/>
          </a:p>
        </p:txBody>
      </p:sp>
      <p:sp>
        <p:nvSpPr>
          <p:cNvPr id="5" name="Textplatzhalter 4">
            <a:extLst>
              <a:ext uri="{FF2B5EF4-FFF2-40B4-BE49-F238E27FC236}">
                <a16:creationId xmlns:a16="http://schemas.microsoft.com/office/drawing/2014/main" id="{7DFEB77B-369C-2FC0-A2F0-35BFCA666D9E}"/>
              </a:ext>
            </a:extLst>
          </p:cNvPr>
          <p:cNvSpPr>
            <a:spLocks noGrp="1"/>
          </p:cNvSpPr>
          <p:nvPr>
            <p:ph type="body" sz="quarter" idx="19"/>
          </p:nvPr>
        </p:nvSpPr>
        <p:spPr>
          <a:xfrm>
            <a:off x="762572" y="1170876"/>
            <a:ext cx="7873427" cy="4899723"/>
          </a:xfrm>
        </p:spPr>
        <p:txBody>
          <a:bodyPr/>
          <a:lstStyle/>
          <a:p>
            <a:pPr lvl="1">
              <a:buNone/>
            </a:pPr>
            <a:endParaRPr lang="de-DE" b="1" dirty="0" smtClean="0"/>
          </a:p>
          <a:p>
            <a:pPr lvl="1">
              <a:buNone/>
            </a:pPr>
            <a:r>
              <a:rPr lang="de-DE" b="1" dirty="0" smtClean="0"/>
              <a:t>Sächsisches Staatsministerium für Infrastruktur und Landesentwicklung </a:t>
            </a:r>
          </a:p>
          <a:p>
            <a:pPr lvl="1">
              <a:buNone/>
            </a:pPr>
            <a:endParaRPr lang="de-DE" b="1" dirty="0"/>
          </a:p>
          <a:p>
            <a:pPr lvl="1">
              <a:buNone/>
            </a:pPr>
            <a:r>
              <a:rPr lang="de-DE" b="1" dirty="0" smtClean="0"/>
              <a:t>Referat Städtebauförderung, Besonderes Städtebaurecht</a:t>
            </a:r>
          </a:p>
          <a:p>
            <a:pPr lvl="1">
              <a:buNone/>
            </a:pPr>
            <a:endParaRPr lang="de-DE" b="1" dirty="0"/>
          </a:p>
          <a:p>
            <a:pPr lvl="1">
              <a:buNone/>
            </a:pPr>
            <a:r>
              <a:rPr lang="de-DE" b="1" dirty="0" smtClean="0"/>
              <a:t>E-Mail</a:t>
            </a:r>
            <a:r>
              <a:rPr lang="de-DE" b="1" dirty="0"/>
              <a:t>: </a:t>
            </a:r>
            <a:r>
              <a:rPr lang="de-DE" b="1" dirty="0" smtClean="0"/>
              <a:t>staedtebaufoerderung@smil.sachsen.de</a:t>
            </a:r>
            <a:endParaRPr lang="de-DE" dirty="0"/>
          </a:p>
        </p:txBody>
      </p:sp>
      <p:sp>
        <p:nvSpPr>
          <p:cNvPr id="2" name="Fußzeilenplatzhalter 1">
            <a:extLst>
              <a:ext uri="{FF2B5EF4-FFF2-40B4-BE49-F238E27FC236}">
                <a16:creationId xmlns:a16="http://schemas.microsoft.com/office/drawing/2014/main" id="{A33F0F1A-18DF-269B-7B4F-BDF61DFA9000}"/>
              </a:ext>
            </a:extLst>
          </p:cNvPr>
          <p:cNvSpPr>
            <a:spLocks noGrp="1"/>
          </p:cNvSpPr>
          <p:nvPr>
            <p:ph type="ftr" sz="quarter" idx="20"/>
          </p:nvPr>
        </p:nvSpPr>
        <p:spPr>
          <a:xfrm>
            <a:off x="3251498" y="6410896"/>
            <a:ext cx="504583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Information zu den Elektronischen Begleitinformationen Städtebauförderung </a:t>
            </a:r>
            <a:endPar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89863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platzhalter 9" descr="Ein Bild, das Schrift, Schwarz enthält.&#10;&#10;Automatisch generierte Beschreibung">
            <a:extLst>
              <a:ext uri="{FF2B5EF4-FFF2-40B4-BE49-F238E27FC236}">
                <a16:creationId xmlns:a16="http://schemas.microsoft.com/office/drawing/2014/main" id="{595FE4D8-5897-7234-C23C-0ABFF9F54F9A}"/>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t="33" b="33"/>
          <a:stretch>
            <a:fillRect/>
          </a:stretch>
        </p:blipFill>
        <p:spPr/>
      </p:pic>
      <p:sp>
        <p:nvSpPr>
          <p:cNvPr id="4" name="Textplatzhalter 3">
            <a:extLst>
              <a:ext uri="{FF2B5EF4-FFF2-40B4-BE49-F238E27FC236}">
                <a16:creationId xmlns:a16="http://schemas.microsoft.com/office/drawing/2014/main" id="{82927132-4467-0D74-9434-5536037E9892}"/>
              </a:ext>
            </a:extLst>
          </p:cNvPr>
          <p:cNvSpPr>
            <a:spLocks noGrp="1"/>
          </p:cNvSpPr>
          <p:nvPr>
            <p:ph type="body" sz="quarter" idx="12"/>
          </p:nvPr>
        </p:nvSpPr>
        <p:spPr>
          <a:xfrm>
            <a:off x="793394" y="968814"/>
            <a:ext cx="9038414" cy="944653"/>
          </a:xfrm>
        </p:spPr>
        <p:txBody>
          <a:bodyPr/>
          <a:lstStyle/>
          <a:p>
            <a:r>
              <a:rPr lang="de-DE" dirty="0"/>
              <a:t>Vielen </a:t>
            </a:r>
            <a:r>
              <a:rPr lang="de-DE" dirty="0" smtClean="0"/>
              <a:t>Dank</a:t>
            </a:r>
            <a:r>
              <a:rPr lang="de-DE" dirty="0"/>
              <a:t>.</a:t>
            </a:r>
          </a:p>
          <a:p>
            <a:endParaRPr lang="de-DE" dirty="0"/>
          </a:p>
        </p:txBody>
      </p:sp>
      <p:sp>
        <p:nvSpPr>
          <p:cNvPr id="11" name="Rechteck 10">
            <a:extLst>
              <a:ext uri="{FF2B5EF4-FFF2-40B4-BE49-F238E27FC236}">
                <a16:creationId xmlns:a16="http://schemas.microsoft.com/office/drawing/2014/main" id="{A5035B54-1C61-9072-8CD3-C86164BB7522}"/>
              </a:ext>
            </a:extLst>
          </p:cNvPr>
          <p:cNvSpPr/>
          <p:nvPr/>
        </p:nvSpPr>
        <p:spPr>
          <a:xfrm>
            <a:off x="843816" y="2458892"/>
            <a:ext cx="1244514" cy="1131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182" y="5553725"/>
            <a:ext cx="584589" cy="752590"/>
          </a:xfrm>
          <a:prstGeom prst="rect">
            <a:avLst/>
          </a:prstGeom>
        </p:spPr>
      </p:pic>
    </p:spTree>
    <p:extLst>
      <p:ext uri="{BB962C8B-B14F-4D97-AF65-F5344CB8AC3E}">
        <p14:creationId xmlns:p14="http://schemas.microsoft.com/office/powerpoint/2010/main" val="2016515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E3F6868E-DFBC-AFA4-6430-BF5AFFF53BBA}"/>
              </a:ext>
            </a:extLst>
          </p:cNvPr>
          <p:cNvSpPr>
            <a:spLocks noGrp="1"/>
          </p:cNvSpPr>
          <p:nvPr>
            <p:ph type="body" sz="quarter" idx="15"/>
          </p:nvPr>
        </p:nvSpPr>
        <p:spPr>
          <a:xfrm>
            <a:off x="703782" y="392601"/>
            <a:ext cx="11022432" cy="805578"/>
          </a:xfrm>
        </p:spPr>
        <p:txBody>
          <a:bodyPr>
            <a:noAutofit/>
          </a:bodyPr>
          <a:lstStyle/>
          <a:p>
            <a:pPr>
              <a:lnSpc>
                <a:spcPct val="100000"/>
              </a:lnSpc>
            </a:pPr>
            <a:r>
              <a:rPr lang="de-DE" sz="2400" dirty="0" smtClean="0"/>
              <a:t>1. Rechtliche </a:t>
            </a:r>
            <a:r>
              <a:rPr lang="de-DE" sz="2400" dirty="0"/>
              <a:t>Grundlagen und Bedeutung der eBI</a:t>
            </a:r>
          </a:p>
          <a:p>
            <a:endParaRPr lang="de-DE" dirty="0"/>
          </a:p>
        </p:txBody>
      </p:sp>
      <p:sp>
        <p:nvSpPr>
          <p:cNvPr id="3" name="Textplatzhalter 2">
            <a:extLst>
              <a:ext uri="{FF2B5EF4-FFF2-40B4-BE49-F238E27FC236}">
                <a16:creationId xmlns:a16="http://schemas.microsoft.com/office/drawing/2014/main" id="{0B8CB6D6-02DB-0744-4CB8-16DBD4280D75}"/>
              </a:ext>
            </a:extLst>
          </p:cNvPr>
          <p:cNvSpPr>
            <a:spLocks noGrp="1"/>
          </p:cNvSpPr>
          <p:nvPr>
            <p:ph type="body" sz="quarter" idx="19"/>
          </p:nvPr>
        </p:nvSpPr>
        <p:spPr>
          <a:xfrm>
            <a:off x="703783" y="1493949"/>
            <a:ext cx="10867697" cy="4265720"/>
          </a:xfrm>
          <a:prstGeom prst="rect">
            <a:avLst/>
          </a:prstGeom>
        </p:spPr>
        <p:txBody>
          <a:bodyPr/>
          <a:lstStyle/>
          <a:p>
            <a:pPr marL="342900" lvl="1" indent="-342900" algn="just">
              <a:lnSpc>
                <a:spcPct val="100000"/>
              </a:lnSpc>
              <a:spcAft>
                <a:spcPts val="1200"/>
              </a:spcAft>
              <a:buFont typeface="Wingdings" panose="05000000000000000000" pitchFamily="2" charset="2"/>
              <a:buChar char="§"/>
            </a:pPr>
            <a:r>
              <a:rPr lang="de-DE" sz="2400" dirty="0" smtClean="0"/>
              <a:t>Artikel 10 Absatz 4 der Verwaltungsvereinbarung Städtebauförderung 2025 regelt, dass die eBI mit gleicher Frist wie die Landesprogramme an den Bund freizugeben sind</a:t>
            </a:r>
          </a:p>
          <a:p>
            <a:pPr marL="342900" lvl="1" indent="-342900" algn="just">
              <a:lnSpc>
                <a:spcPct val="100000"/>
              </a:lnSpc>
              <a:spcAft>
                <a:spcPts val="1200"/>
              </a:spcAft>
              <a:buFont typeface="Wingdings" panose="05000000000000000000" pitchFamily="2" charset="2"/>
              <a:buChar char="§"/>
            </a:pPr>
            <a:r>
              <a:rPr lang="de-DE" sz="2400" dirty="0"/>
              <a:t>d</a:t>
            </a:r>
            <a:r>
              <a:rPr lang="de-DE" sz="2400" dirty="0" smtClean="0"/>
              <a:t>er Bund prüft auf der Grundlage  </a:t>
            </a:r>
          </a:p>
          <a:p>
            <a:pPr lvl="1" algn="just">
              <a:lnSpc>
                <a:spcPct val="100000"/>
              </a:lnSpc>
              <a:spcAft>
                <a:spcPts val="1200"/>
              </a:spcAft>
              <a:buNone/>
              <a:tabLst>
                <a:tab pos="142875" algn="l"/>
                <a:tab pos="987425" algn="l"/>
              </a:tabLst>
            </a:pPr>
            <a:r>
              <a:rPr lang="de-DE" sz="2400" dirty="0" smtClean="0"/>
              <a:t>            der </a:t>
            </a:r>
            <a:r>
              <a:rPr lang="de-DE" sz="2400" b="1" dirty="0" smtClean="0"/>
              <a:t>eBI</a:t>
            </a:r>
            <a:r>
              <a:rPr lang="de-DE" sz="2400" dirty="0" smtClean="0"/>
              <a:t> die </a:t>
            </a:r>
            <a:r>
              <a:rPr lang="de-DE" sz="2400" dirty="0"/>
              <a:t>Einhaltung der Verwaltungsvereinbarung </a:t>
            </a:r>
            <a:r>
              <a:rPr lang="de-DE" sz="2400" dirty="0" smtClean="0"/>
              <a:t>hinsichtlich der</a:t>
            </a:r>
            <a:br>
              <a:rPr lang="de-DE" sz="2400" dirty="0" smtClean="0"/>
            </a:br>
            <a:r>
              <a:rPr lang="de-DE" sz="2400" dirty="0" smtClean="0"/>
              <a:t>            inhaltlichen städtebauliche </a:t>
            </a:r>
            <a:r>
              <a:rPr lang="de-DE" sz="2400" dirty="0"/>
              <a:t>Umsetzung in den </a:t>
            </a:r>
            <a:r>
              <a:rPr lang="de-DE" sz="2400" dirty="0" smtClean="0"/>
              <a:t>Gesamtmaßnahmen</a:t>
            </a:r>
          </a:p>
          <a:p>
            <a:pPr lvl="1" algn="just">
              <a:lnSpc>
                <a:spcPct val="100000"/>
              </a:lnSpc>
              <a:spcAft>
                <a:spcPts val="1200"/>
              </a:spcAft>
              <a:buNone/>
              <a:tabLst>
                <a:tab pos="142875" algn="l"/>
                <a:tab pos="987425" algn="l"/>
              </a:tabLst>
            </a:pPr>
            <a:r>
              <a:rPr lang="de-DE" sz="2400" dirty="0" smtClean="0"/>
              <a:t>		des </a:t>
            </a:r>
            <a:r>
              <a:rPr lang="de-DE" sz="2400" b="1" dirty="0"/>
              <a:t>Landesprogramms</a:t>
            </a:r>
            <a:r>
              <a:rPr lang="de-DE" sz="2400" dirty="0"/>
              <a:t> die finanzielle </a:t>
            </a:r>
            <a:r>
              <a:rPr lang="de-DE" sz="2400" dirty="0" smtClean="0"/>
              <a:t>Einhaltung der</a:t>
            </a:r>
            <a:br>
              <a:rPr lang="de-DE" sz="2400" dirty="0" smtClean="0"/>
            </a:br>
            <a:r>
              <a:rPr lang="de-DE" sz="2400" dirty="0" smtClean="0"/>
              <a:t>		Verwaltungsvereinbarung </a:t>
            </a:r>
          </a:p>
          <a:p>
            <a:pPr marL="342900" lvl="1" indent="-342900" algn="just">
              <a:lnSpc>
                <a:spcPct val="100000"/>
              </a:lnSpc>
              <a:spcAft>
                <a:spcPts val="1200"/>
              </a:spcAft>
              <a:buFont typeface="Wingdings" panose="05000000000000000000" pitchFamily="2" charset="2"/>
              <a:buChar char="§"/>
              <a:tabLst>
                <a:tab pos="142875" algn="l"/>
                <a:tab pos="987425" algn="l"/>
              </a:tabLst>
            </a:pPr>
            <a:r>
              <a:rPr lang="de-DE" sz="2400" dirty="0"/>
              <a:t>d</a:t>
            </a:r>
            <a:r>
              <a:rPr lang="de-DE" sz="2400" dirty="0" smtClean="0"/>
              <a:t>ie Prüffrist des Bundes beträgt </a:t>
            </a:r>
            <a:r>
              <a:rPr lang="de-DE" sz="2400" b="1" dirty="0" smtClean="0"/>
              <a:t>ein Monat</a:t>
            </a:r>
          </a:p>
          <a:p>
            <a:pPr lvl="1">
              <a:buNone/>
            </a:pPr>
            <a:endParaRPr lang="de-DE" dirty="0" smtClean="0"/>
          </a:p>
          <a:p>
            <a:pPr lvl="1">
              <a:buNone/>
            </a:pPr>
            <a:endParaRPr lang="de-DE" dirty="0"/>
          </a:p>
          <a:p>
            <a:pPr lvl="1">
              <a:buNone/>
            </a:pPr>
            <a:endParaRPr lang="de-DE" dirty="0"/>
          </a:p>
          <a:p>
            <a:pPr lvl="1">
              <a:buNone/>
            </a:pPr>
            <a:endParaRPr lang="de-DE" dirty="0"/>
          </a:p>
        </p:txBody>
      </p:sp>
      <p:sp>
        <p:nvSpPr>
          <p:cNvPr id="2" name="Fußzeilenplatzhalter 1">
            <a:extLst>
              <a:ext uri="{FF2B5EF4-FFF2-40B4-BE49-F238E27FC236}">
                <a16:creationId xmlns:a16="http://schemas.microsoft.com/office/drawing/2014/main" id="{DA43A70F-264B-3C3D-6F26-3DA1CCA663D1}"/>
              </a:ext>
            </a:extLst>
          </p:cNvPr>
          <p:cNvSpPr>
            <a:spLocks noGrp="1"/>
          </p:cNvSpPr>
          <p:nvPr>
            <p:ph type="ftr" sz="quarter" idx="20"/>
          </p:nvPr>
        </p:nvSpPr>
        <p:spPr/>
        <p:txBody>
          <a:bodyPr/>
          <a:lstStyle/>
          <a:p>
            <a:r>
              <a:rPr lang="de-DE" smtClean="0"/>
              <a:t>Information zu den Elektronischen Begleitinformationen Städtebauförderung </a:t>
            </a:r>
            <a:endParaRPr lang="de-DE" dirty="0"/>
          </a:p>
        </p:txBody>
      </p:sp>
      <p:sp>
        <p:nvSpPr>
          <p:cNvPr id="4" name="Pfeil nach rechts 3"/>
          <p:cNvSpPr/>
          <p:nvPr/>
        </p:nvSpPr>
        <p:spPr>
          <a:xfrm>
            <a:off x="1051035" y="3607036"/>
            <a:ext cx="504496" cy="294290"/>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p:cNvPicPr>
            <a:picLocks noChangeAspect="1"/>
          </p:cNvPicPr>
          <p:nvPr/>
        </p:nvPicPr>
        <p:blipFill>
          <a:blip r:embed="rId3"/>
          <a:stretch>
            <a:fillRect/>
          </a:stretch>
        </p:blipFill>
        <p:spPr>
          <a:xfrm>
            <a:off x="1038084" y="4354566"/>
            <a:ext cx="530398" cy="347502"/>
          </a:xfrm>
          <a:prstGeom prst="rect">
            <a:avLst/>
          </a:prstGeom>
        </p:spPr>
      </p:pic>
    </p:spTree>
    <p:extLst>
      <p:ext uri="{BB962C8B-B14F-4D97-AF65-F5344CB8AC3E}">
        <p14:creationId xmlns:p14="http://schemas.microsoft.com/office/powerpoint/2010/main" val="1461607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E3F6868E-DFBC-AFA4-6430-BF5AFFF53BBA}"/>
              </a:ext>
            </a:extLst>
          </p:cNvPr>
          <p:cNvSpPr>
            <a:spLocks noGrp="1"/>
          </p:cNvSpPr>
          <p:nvPr>
            <p:ph type="body" sz="quarter" idx="15"/>
          </p:nvPr>
        </p:nvSpPr>
        <p:spPr>
          <a:xfrm>
            <a:off x="703782" y="329538"/>
            <a:ext cx="11022431" cy="642817"/>
          </a:xfrm>
        </p:spPr>
        <p:txBody>
          <a:bodyPr>
            <a:noAutofit/>
          </a:bodyPr>
          <a:lstStyle/>
          <a:p>
            <a:pPr>
              <a:lnSpc>
                <a:spcPct val="100000"/>
              </a:lnSpc>
            </a:pPr>
            <a:r>
              <a:rPr lang="de-DE" sz="2400" dirty="0"/>
              <a:t>1. Rechtliche Grundlagen und Bedeutung der eBI</a:t>
            </a:r>
          </a:p>
          <a:p>
            <a:endParaRPr lang="de-DE" dirty="0"/>
          </a:p>
        </p:txBody>
      </p:sp>
      <p:pic>
        <p:nvPicPr>
          <p:cNvPr id="5" name="Grafik 4"/>
          <p:cNvPicPr>
            <a:picLocks noChangeAspect="1"/>
          </p:cNvPicPr>
          <p:nvPr/>
        </p:nvPicPr>
        <p:blipFill>
          <a:blip r:embed="rId3"/>
          <a:stretch>
            <a:fillRect/>
          </a:stretch>
        </p:blipFill>
        <p:spPr>
          <a:xfrm>
            <a:off x="168165" y="2049517"/>
            <a:ext cx="11708525" cy="4039231"/>
          </a:xfrm>
          <a:prstGeom prst="rect">
            <a:avLst/>
          </a:prstGeom>
          <a:ln w="15875">
            <a:solidFill>
              <a:schemeClr val="tx1"/>
            </a:solidFill>
          </a:ln>
        </p:spPr>
      </p:pic>
      <p:sp>
        <p:nvSpPr>
          <p:cNvPr id="3" name="Textplatzhalter 2">
            <a:extLst>
              <a:ext uri="{FF2B5EF4-FFF2-40B4-BE49-F238E27FC236}">
                <a16:creationId xmlns:a16="http://schemas.microsoft.com/office/drawing/2014/main" id="{0B8CB6D6-02DB-0744-4CB8-16DBD4280D75}"/>
              </a:ext>
            </a:extLst>
          </p:cNvPr>
          <p:cNvSpPr>
            <a:spLocks noGrp="1"/>
          </p:cNvSpPr>
          <p:nvPr>
            <p:ph type="body" sz="quarter" idx="19"/>
          </p:nvPr>
        </p:nvSpPr>
        <p:spPr>
          <a:xfrm>
            <a:off x="73573" y="1481958"/>
            <a:ext cx="12118428" cy="4740166"/>
          </a:xfrm>
          <a:prstGeom prst="rect">
            <a:avLst/>
          </a:prstGeom>
        </p:spPr>
        <p:txBody>
          <a:bodyPr/>
          <a:lstStyle/>
          <a:p>
            <a:pPr lvl="1">
              <a:buNone/>
            </a:pPr>
            <a:r>
              <a:rPr lang="de-DE" sz="2400" b="1" dirty="0" smtClean="0"/>
              <a:t>         Beispiel eines Landesprogramms</a:t>
            </a:r>
            <a:endParaRPr lang="de-DE" sz="2400" b="1" dirty="0"/>
          </a:p>
        </p:txBody>
      </p:sp>
      <p:sp>
        <p:nvSpPr>
          <p:cNvPr id="2" name="Fußzeilenplatzhalter 1">
            <a:extLst>
              <a:ext uri="{FF2B5EF4-FFF2-40B4-BE49-F238E27FC236}">
                <a16:creationId xmlns:a16="http://schemas.microsoft.com/office/drawing/2014/main" id="{DA43A70F-264B-3C3D-6F26-3DA1CCA663D1}"/>
              </a:ext>
            </a:extLst>
          </p:cNvPr>
          <p:cNvSpPr>
            <a:spLocks noGrp="1"/>
          </p:cNvSpPr>
          <p:nvPr>
            <p:ph type="ftr" sz="quarter" idx="20"/>
          </p:nvPr>
        </p:nvSpPr>
        <p:spPr/>
        <p:txBody>
          <a:bodyPr/>
          <a:lstStyle/>
          <a:p>
            <a:r>
              <a:rPr lang="de-DE" smtClean="0"/>
              <a:t>Information zu den Elektronischen Begleitinformationen Städtebauförderung </a:t>
            </a:r>
            <a:endParaRPr lang="de-DE" dirty="0"/>
          </a:p>
        </p:txBody>
      </p:sp>
    </p:spTree>
    <p:extLst>
      <p:ext uri="{BB962C8B-B14F-4D97-AF65-F5344CB8AC3E}">
        <p14:creationId xmlns:p14="http://schemas.microsoft.com/office/powerpoint/2010/main" val="3621692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E3F6868E-DFBC-AFA4-6430-BF5AFFF53BBA}"/>
              </a:ext>
            </a:extLst>
          </p:cNvPr>
          <p:cNvSpPr>
            <a:spLocks noGrp="1"/>
          </p:cNvSpPr>
          <p:nvPr>
            <p:ph type="body" sz="quarter" idx="15"/>
          </p:nvPr>
        </p:nvSpPr>
        <p:spPr>
          <a:xfrm>
            <a:off x="703783" y="392601"/>
            <a:ext cx="10941678" cy="805578"/>
          </a:xfrm>
        </p:spPr>
        <p:txBody>
          <a:bodyPr>
            <a:noAutofit/>
          </a:bodyPr>
          <a:lstStyle/>
          <a:p>
            <a:pPr>
              <a:lnSpc>
                <a:spcPct val="100000"/>
              </a:lnSpc>
            </a:pPr>
            <a:r>
              <a:rPr lang="de-DE" sz="2400" dirty="0" smtClean="0"/>
              <a:t>1. Rechtliche Grundlagen </a:t>
            </a:r>
            <a:r>
              <a:rPr lang="de-DE" sz="2400" dirty="0"/>
              <a:t>und Bedeutung der </a:t>
            </a:r>
            <a:r>
              <a:rPr lang="de-DE" sz="2400" dirty="0" smtClean="0"/>
              <a:t>eBI</a:t>
            </a:r>
            <a:endParaRPr lang="de-DE" sz="2400" dirty="0"/>
          </a:p>
          <a:p>
            <a:endParaRPr lang="de-DE" dirty="0"/>
          </a:p>
        </p:txBody>
      </p:sp>
      <p:sp>
        <p:nvSpPr>
          <p:cNvPr id="3" name="Textplatzhalter 2">
            <a:extLst>
              <a:ext uri="{FF2B5EF4-FFF2-40B4-BE49-F238E27FC236}">
                <a16:creationId xmlns:a16="http://schemas.microsoft.com/office/drawing/2014/main" id="{0B8CB6D6-02DB-0744-4CB8-16DBD4280D75}"/>
              </a:ext>
            </a:extLst>
          </p:cNvPr>
          <p:cNvSpPr>
            <a:spLocks noGrp="1"/>
          </p:cNvSpPr>
          <p:nvPr>
            <p:ph type="body" sz="quarter" idx="19"/>
          </p:nvPr>
        </p:nvSpPr>
        <p:spPr>
          <a:xfrm>
            <a:off x="703783" y="1269365"/>
            <a:ext cx="10867697" cy="4456386"/>
          </a:xfrm>
          <a:prstGeom prst="rect">
            <a:avLst/>
          </a:prstGeom>
        </p:spPr>
        <p:txBody>
          <a:bodyPr/>
          <a:lstStyle/>
          <a:p>
            <a:pPr marL="342900" lvl="1" indent="-342900">
              <a:lnSpc>
                <a:spcPct val="100000"/>
              </a:lnSpc>
              <a:spcAft>
                <a:spcPts val="1200"/>
              </a:spcAft>
              <a:buFont typeface="Wingdings" panose="05000000000000000000" pitchFamily="2" charset="2"/>
              <a:buChar char="§"/>
              <a:tabLst>
                <a:tab pos="142875" algn="l"/>
                <a:tab pos="10488613" algn="l"/>
              </a:tabLst>
            </a:pPr>
            <a:r>
              <a:rPr lang="de-DE" sz="2400" dirty="0" smtClean="0"/>
              <a:t>Vorlagefrist Landesproramm und eBI beim Bund:   </a:t>
            </a:r>
            <a:r>
              <a:rPr lang="de-DE" sz="2400" b="1" dirty="0" smtClean="0"/>
              <a:t>30. April 2025 </a:t>
            </a:r>
            <a:r>
              <a:rPr lang="de-DE" sz="2400" dirty="0" smtClean="0"/>
              <a:t>(Verlängerungsoption wurde von SN genutzt)</a:t>
            </a:r>
            <a:endParaRPr lang="de-DE" sz="2400" b="1" dirty="0" smtClean="0"/>
          </a:p>
          <a:p>
            <a:pPr marL="342900" lvl="1" indent="-342900">
              <a:lnSpc>
                <a:spcPct val="100000"/>
              </a:lnSpc>
              <a:spcAft>
                <a:spcPts val="1200"/>
              </a:spcAft>
              <a:buFont typeface="Wingdings" panose="05000000000000000000" pitchFamily="2" charset="2"/>
              <a:buChar char="§"/>
              <a:tabLst>
                <a:tab pos="142875" algn="l"/>
                <a:tab pos="10488613" algn="l"/>
              </a:tabLst>
            </a:pPr>
            <a:r>
              <a:rPr lang="de-DE" sz="2400" dirty="0" smtClean="0"/>
              <a:t>Verfahrensablauf eBI</a:t>
            </a:r>
          </a:p>
          <a:p>
            <a:pPr marL="342900" lvl="1" indent="-342900">
              <a:lnSpc>
                <a:spcPct val="100000"/>
              </a:lnSpc>
              <a:spcAft>
                <a:spcPts val="1200"/>
              </a:spcAft>
              <a:buFont typeface="Wingdings" panose="05000000000000000000" pitchFamily="2" charset="2"/>
              <a:buChar char="§"/>
              <a:tabLst>
                <a:tab pos="142875" algn="l"/>
                <a:tab pos="10488613" algn="l"/>
              </a:tabLst>
            </a:pPr>
            <a:endParaRPr lang="de-DE" sz="2400" dirty="0"/>
          </a:p>
          <a:p>
            <a:pPr marL="342900" lvl="1" indent="-342900">
              <a:lnSpc>
                <a:spcPct val="100000"/>
              </a:lnSpc>
              <a:spcAft>
                <a:spcPts val="1200"/>
              </a:spcAft>
              <a:buFont typeface="Wingdings" panose="05000000000000000000" pitchFamily="2" charset="2"/>
              <a:buChar char="§"/>
              <a:tabLst>
                <a:tab pos="142875" algn="l"/>
                <a:tab pos="10488613" algn="l"/>
              </a:tabLst>
            </a:pPr>
            <a:endParaRPr lang="de-DE" sz="2400" dirty="0" smtClean="0"/>
          </a:p>
          <a:p>
            <a:pPr marL="342900" lvl="1" indent="-342900">
              <a:lnSpc>
                <a:spcPct val="100000"/>
              </a:lnSpc>
              <a:spcAft>
                <a:spcPts val="1200"/>
              </a:spcAft>
              <a:buFont typeface="Wingdings" panose="05000000000000000000" pitchFamily="2" charset="2"/>
              <a:buChar char="§"/>
              <a:tabLst>
                <a:tab pos="142875" algn="l"/>
                <a:tab pos="10488613" algn="l"/>
              </a:tabLst>
            </a:pPr>
            <a:endParaRPr lang="de-DE" sz="2400" dirty="0"/>
          </a:p>
          <a:p>
            <a:pPr lvl="1">
              <a:lnSpc>
                <a:spcPct val="100000"/>
              </a:lnSpc>
              <a:spcAft>
                <a:spcPts val="1200"/>
              </a:spcAft>
              <a:buNone/>
              <a:tabLst>
                <a:tab pos="142875" algn="l"/>
                <a:tab pos="10488613" algn="l"/>
              </a:tabLst>
            </a:pPr>
            <a:endParaRPr lang="de-DE" sz="2400" dirty="0" smtClean="0"/>
          </a:p>
          <a:p>
            <a:pPr lvl="1">
              <a:lnSpc>
                <a:spcPct val="100000"/>
              </a:lnSpc>
              <a:spcAft>
                <a:spcPts val="1200"/>
              </a:spcAft>
              <a:buNone/>
              <a:tabLst>
                <a:tab pos="142875" algn="l"/>
                <a:tab pos="10488613" algn="l"/>
              </a:tabLst>
            </a:pPr>
            <a:endParaRPr lang="de-DE" sz="2400" dirty="0" smtClean="0"/>
          </a:p>
          <a:p>
            <a:pPr marL="342900" lvl="1" indent="-342900">
              <a:lnSpc>
                <a:spcPct val="100000"/>
              </a:lnSpc>
              <a:spcAft>
                <a:spcPts val="1200"/>
              </a:spcAft>
              <a:buFont typeface="Wingdings" panose="05000000000000000000" pitchFamily="2" charset="2"/>
              <a:buChar char="§"/>
              <a:tabLst>
                <a:tab pos="142875" algn="l"/>
                <a:tab pos="10488613" algn="l"/>
              </a:tabLst>
            </a:pPr>
            <a:r>
              <a:rPr lang="de-DE" sz="2400" dirty="0" smtClean="0"/>
              <a:t>Die Qualität der eBI ist eine </a:t>
            </a:r>
            <a:r>
              <a:rPr lang="de-DE" sz="2400" b="1" dirty="0" smtClean="0"/>
              <a:t>wesentliche Grundlage </a:t>
            </a:r>
            <a:r>
              <a:rPr lang="de-DE" sz="2400" dirty="0"/>
              <a:t>für die </a:t>
            </a:r>
            <a:r>
              <a:rPr lang="de-DE" sz="2400" dirty="0" smtClean="0"/>
              <a:t>Bestätigung der sächsischen Landesprogramme </a:t>
            </a:r>
            <a:r>
              <a:rPr lang="de-DE" sz="2400" dirty="0"/>
              <a:t>durch den </a:t>
            </a:r>
            <a:r>
              <a:rPr lang="de-DE" sz="2400" dirty="0" smtClean="0"/>
              <a:t>Bund!</a:t>
            </a:r>
          </a:p>
          <a:p>
            <a:pPr marL="342900" lvl="1" indent="-342900">
              <a:lnSpc>
                <a:spcPct val="100000"/>
              </a:lnSpc>
              <a:spcAft>
                <a:spcPts val="1200"/>
              </a:spcAft>
              <a:buFont typeface="Wingdings" panose="05000000000000000000" pitchFamily="2" charset="2"/>
              <a:buChar char="§"/>
              <a:tabLst>
                <a:tab pos="142875" algn="l"/>
                <a:tab pos="10488613" algn="l"/>
              </a:tabLst>
            </a:pPr>
            <a:endParaRPr lang="de-DE" sz="2400" dirty="0"/>
          </a:p>
          <a:p>
            <a:pPr marL="342900" lvl="1" indent="-342900">
              <a:lnSpc>
                <a:spcPct val="100000"/>
              </a:lnSpc>
              <a:spcAft>
                <a:spcPts val="1200"/>
              </a:spcAft>
              <a:buFont typeface="Wingdings" panose="05000000000000000000" pitchFamily="2" charset="2"/>
              <a:buChar char="§"/>
              <a:tabLst>
                <a:tab pos="142875" algn="l"/>
                <a:tab pos="10488613" algn="l"/>
              </a:tabLst>
            </a:pPr>
            <a:endParaRPr lang="de-DE" sz="2400" dirty="0"/>
          </a:p>
          <a:p>
            <a:pPr marL="342900" lvl="1" indent="-342900">
              <a:lnSpc>
                <a:spcPct val="100000"/>
              </a:lnSpc>
              <a:spcAft>
                <a:spcPts val="1200"/>
              </a:spcAft>
              <a:buFont typeface="Wingdings" panose="05000000000000000000" pitchFamily="2" charset="2"/>
              <a:buChar char="§"/>
              <a:tabLst>
                <a:tab pos="142875" algn="l"/>
                <a:tab pos="10488613" algn="l"/>
              </a:tabLst>
            </a:pPr>
            <a:endParaRPr lang="de-DE" sz="2400" dirty="0" smtClean="0"/>
          </a:p>
        </p:txBody>
      </p:sp>
      <p:sp>
        <p:nvSpPr>
          <p:cNvPr id="2" name="Fußzeilenplatzhalter 1">
            <a:extLst>
              <a:ext uri="{FF2B5EF4-FFF2-40B4-BE49-F238E27FC236}">
                <a16:creationId xmlns:a16="http://schemas.microsoft.com/office/drawing/2014/main" id="{DA43A70F-264B-3C3D-6F26-3DA1CCA663D1}"/>
              </a:ext>
            </a:extLst>
          </p:cNvPr>
          <p:cNvSpPr>
            <a:spLocks noGrp="1"/>
          </p:cNvSpPr>
          <p:nvPr>
            <p:ph type="ftr" sz="quarter" idx="20"/>
          </p:nvPr>
        </p:nvSpPr>
        <p:spPr/>
        <p:txBody>
          <a:bodyPr/>
          <a:lstStyle/>
          <a:p>
            <a:r>
              <a:rPr lang="de-DE" smtClean="0"/>
              <a:t>Information zu den Elektronischen Begleitinformationen Städtebauförderung </a:t>
            </a:r>
            <a:endParaRPr lang="de-DE" dirty="0"/>
          </a:p>
        </p:txBody>
      </p:sp>
      <p:graphicFrame>
        <p:nvGraphicFramePr>
          <p:cNvPr id="4" name="Diagramm 3"/>
          <p:cNvGraphicFramePr/>
          <p:nvPr>
            <p:extLst>
              <p:ext uri="{D42A27DB-BD31-4B8C-83A1-F6EECF244321}">
                <p14:modId xmlns:p14="http://schemas.microsoft.com/office/powerpoint/2010/main" val="184972054"/>
              </p:ext>
            </p:extLst>
          </p:nvPr>
        </p:nvGraphicFramePr>
        <p:xfrm>
          <a:off x="1145005" y="2375338"/>
          <a:ext cx="9613461" cy="1786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Nach oben gekrümmter Pfeil 4"/>
          <p:cNvSpPr/>
          <p:nvPr/>
        </p:nvSpPr>
        <p:spPr>
          <a:xfrm flipH="1">
            <a:off x="5951735" y="3804745"/>
            <a:ext cx="1923393" cy="430924"/>
          </a:xfrm>
          <a:prstGeom prst="curvedUpArrow">
            <a:avLst/>
          </a:prstGeom>
          <a:solidFill>
            <a:srgbClr val="C00000"/>
          </a:solidFill>
          <a:ln>
            <a:solidFill>
              <a:srgbClr val="A61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6" name="Textfeld 5"/>
          <p:cNvSpPr txBox="1"/>
          <p:nvPr/>
        </p:nvSpPr>
        <p:spPr>
          <a:xfrm>
            <a:off x="8747769" y="1883324"/>
            <a:ext cx="2690648" cy="2862322"/>
          </a:xfrm>
          <a:prstGeom prst="rect">
            <a:avLst/>
          </a:prstGeom>
          <a:noFill/>
          <a:ln w="25400">
            <a:solidFill>
              <a:srgbClr val="A61637"/>
            </a:solidFill>
          </a:ln>
        </p:spPr>
        <p:txBody>
          <a:bodyPr wrap="square" rtlCol="0">
            <a:spAutoFit/>
          </a:bodyPr>
          <a:lstStyle/>
          <a:p>
            <a:r>
              <a:rPr lang="de-DE" dirty="0" smtClean="0"/>
              <a:t>kurzfriste  und umfangreiche Nachfragen des Bundes bei Unklarheiten </a:t>
            </a:r>
            <a:r>
              <a:rPr lang="de-DE" b="1" dirty="0" smtClean="0"/>
              <a:t>hemmen</a:t>
            </a:r>
            <a:r>
              <a:rPr lang="de-DE" dirty="0" smtClean="0"/>
              <a:t> die Prüffrist des Bundes von einem Monat und verzögern die Programmaufstellung für alle Kommunen</a:t>
            </a:r>
            <a:endParaRPr lang="de-DE" dirty="0"/>
          </a:p>
        </p:txBody>
      </p:sp>
    </p:spTree>
    <p:extLst>
      <p:ext uri="{BB962C8B-B14F-4D97-AF65-F5344CB8AC3E}">
        <p14:creationId xmlns:p14="http://schemas.microsoft.com/office/powerpoint/2010/main" val="4138465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E3F6868E-DFBC-AFA4-6430-BF5AFFF53BBA}"/>
              </a:ext>
            </a:extLst>
          </p:cNvPr>
          <p:cNvSpPr>
            <a:spLocks noGrp="1"/>
          </p:cNvSpPr>
          <p:nvPr>
            <p:ph type="body" sz="quarter" idx="15"/>
          </p:nvPr>
        </p:nvSpPr>
        <p:spPr>
          <a:xfrm>
            <a:off x="703783" y="392601"/>
            <a:ext cx="10327740" cy="611952"/>
          </a:xfrm>
        </p:spPr>
        <p:txBody>
          <a:bodyPr>
            <a:normAutofit/>
          </a:bodyPr>
          <a:lstStyle/>
          <a:p>
            <a:r>
              <a:rPr lang="de-DE" sz="2400" dirty="0" smtClean="0"/>
              <a:t>2. Hinweise </a:t>
            </a:r>
            <a:r>
              <a:rPr lang="de-DE" sz="2400" dirty="0"/>
              <a:t>zum Ausfüllen der </a:t>
            </a:r>
            <a:r>
              <a:rPr lang="de-DE" sz="2400" dirty="0" smtClean="0"/>
              <a:t>eBI</a:t>
            </a:r>
            <a:endParaRPr lang="de-DE" sz="2400" dirty="0"/>
          </a:p>
        </p:txBody>
      </p:sp>
      <p:sp>
        <p:nvSpPr>
          <p:cNvPr id="2" name="Fußzeilenplatzhalter 1">
            <a:extLst>
              <a:ext uri="{FF2B5EF4-FFF2-40B4-BE49-F238E27FC236}">
                <a16:creationId xmlns:a16="http://schemas.microsoft.com/office/drawing/2014/main" id="{DA43A70F-264B-3C3D-6F26-3DA1CCA663D1}"/>
              </a:ext>
            </a:extLst>
          </p:cNvPr>
          <p:cNvSpPr>
            <a:spLocks noGrp="1"/>
          </p:cNvSpPr>
          <p:nvPr>
            <p:ph type="ftr" sz="quarter" idx="20"/>
          </p:nvPr>
        </p:nvSpPr>
        <p:spPr/>
        <p:txBody>
          <a:bodyPr/>
          <a:lstStyle/>
          <a:p>
            <a:r>
              <a:rPr lang="de-DE" smtClean="0"/>
              <a:t>Information zu den Elektronischen Begleitinformationen Städtebauförderung </a:t>
            </a:r>
            <a:endParaRPr lang="de-DE" dirty="0"/>
          </a:p>
        </p:txBody>
      </p:sp>
      <p:sp>
        <p:nvSpPr>
          <p:cNvPr id="8" name="Textplatzhalter 2">
            <a:extLst>
              <a:ext uri="{FF2B5EF4-FFF2-40B4-BE49-F238E27FC236}">
                <a16:creationId xmlns:a16="http://schemas.microsoft.com/office/drawing/2014/main" id="{0B8CB6D6-02DB-0744-4CB8-16DBD4280D75}"/>
              </a:ext>
            </a:extLst>
          </p:cNvPr>
          <p:cNvSpPr txBox="1">
            <a:spLocks/>
          </p:cNvSpPr>
          <p:nvPr/>
        </p:nvSpPr>
        <p:spPr>
          <a:xfrm>
            <a:off x="762573" y="1170876"/>
            <a:ext cx="10609620" cy="4899723"/>
          </a:xfrm>
          <a:prstGeom prst="rect">
            <a:avLst/>
          </a:prstGeom>
        </p:spPr>
        <p:txBody>
          <a:bodyPr lIns="0" tIns="0" rIns="0" bIns="0"/>
          <a:lstStyle>
            <a:lvl1pPr marL="0" indent="0" algn="l" defTabSz="914400" rtl="0" eaLnBrk="1" latinLnBrk="0" hangingPunct="1">
              <a:lnSpc>
                <a:spcPct val="90000"/>
              </a:lnSpc>
              <a:spcBef>
                <a:spcPts val="0"/>
              </a:spcBef>
              <a:spcAft>
                <a:spcPts val="800"/>
              </a:spcAft>
              <a:buFontTx/>
              <a:buNone/>
              <a:defRPr sz="2000" b="1" i="0" kern="1200" cap="all" baseline="0">
                <a:solidFill>
                  <a:schemeClr val="tx1"/>
                </a:solidFill>
                <a:latin typeface="Arial Black" panose="020B0604020202020204" pitchFamily="34" charset="0"/>
                <a:ea typeface="+mn-ea"/>
                <a:cs typeface="Arial Black" panose="020B0604020202020204" pitchFamily="34" charset="0"/>
              </a:defRPr>
            </a:lvl1pPr>
            <a:lvl2pPr marL="0" indent="0" algn="l" defTabSz="914400" rtl="0" eaLnBrk="1" latinLnBrk="0" hangingPunct="1">
              <a:lnSpc>
                <a:spcPts val="2400"/>
              </a:lnSpc>
              <a:spcBef>
                <a:spcPts val="0"/>
              </a:spcBef>
              <a:spcAft>
                <a:spcPts val="800"/>
              </a:spcAft>
              <a:buFont typeface="Systemschrift Normal"/>
              <a:buChar char="_"/>
              <a:tabLst>
                <a:tab pos="144000" algn="l"/>
              </a:tabLst>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spcAft>
                <a:spcPts val="0"/>
              </a:spcAft>
            </a:pPr>
            <a:r>
              <a:rPr lang="de-DE" sz="2400" cap="none" dirty="0" smtClean="0">
                <a:latin typeface="+mn-lt"/>
                <a:cs typeface="+mn-cs"/>
              </a:rPr>
              <a:t>Was ist neu in 2025?</a:t>
            </a:r>
          </a:p>
          <a:p>
            <a:pPr>
              <a:spcBef>
                <a:spcPts val="1000"/>
              </a:spcBef>
              <a:spcAft>
                <a:spcPts val="0"/>
              </a:spcAft>
            </a:pPr>
            <a:endParaRPr lang="de-DE" sz="2400" cap="none" dirty="0" smtClean="0">
              <a:latin typeface="+mn-lt"/>
              <a:cs typeface="+mn-cs"/>
            </a:endParaRPr>
          </a:p>
          <a:p>
            <a:pPr marL="342900" lvl="1" indent="-342900">
              <a:lnSpc>
                <a:spcPct val="100000"/>
              </a:lnSpc>
              <a:spcAft>
                <a:spcPts val="1200"/>
              </a:spcAft>
              <a:buFont typeface="Wingdings" panose="05000000000000000000" pitchFamily="2" charset="2"/>
              <a:buChar char="§"/>
            </a:pPr>
            <a:r>
              <a:rPr lang="de-DE" sz="2400" b="1" dirty="0" smtClean="0"/>
              <a:t>Leicht veränderter </a:t>
            </a:r>
            <a:r>
              <a:rPr lang="de-DE" sz="2400" dirty="0" smtClean="0"/>
              <a:t>Aufbau </a:t>
            </a:r>
            <a:r>
              <a:rPr lang="de-DE" sz="2400" dirty="0"/>
              <a:t>des Fragebogens (z.B. Benennung der Klimamaßnahmen im </a:t>
            </a:r>
            <a:r>
              <a:rPr lang="de-DE" sz="2400" dirty="0" smtClean="0"/>
              <a:t>Teil 1)</a:t>
            </a:r>
            <a:endParaRPr lang="de-DE" sz="2400" dirty="0"/>
          </a:p>
          <a:p>
            <a:pPr marL="342900" lvl="1" indent="-342900">
              <a:lnSpc>
                <a:spcPct val="100000"/>
              </a:lnSpc>
              <a:spcAft>
                <a:spcPts val="1200"/>
              </a:spcAft>
              <a:buFont typeface="Wingdings" panose="05000000000000000000" pitchFamily="2" charset="2"/>
              <a:buChar char="§"/>
            </a:pPr>
            <a:r>
              <a:rPr lang="de-DE" sz="2400" dirty="0"/>
              <a:t>Teilweise Verschlankung, </a:t>
            </a:r>
            <a:r>
              <a:rPr lang="de-DE" sz="2400" b="1" dirty="0"/>
              <a:t>Wegfall</a:t>
            </a:r>
            <a:r>
              <a:rPr lang="de-DE" sz="2400" dirty="0"/>
              <a:t> von Angaben (z.B. Benennung der </a:t>
            </a:r>
            <a:r>
              <a:rPr lang="de-DE" sz="2400" dirty="0" smtClean="0"/>
              <a:t>Höhe </a:t>
            </a:r>
            <a:r>
              <a:rPr lang="de-DE" sz="2400" dirty="0"/>
              <a:t>von Ausgaben und </a:t>
            </a:r>
            <a:r>
              <a:rPr lang="de-DE" sz="2400" dirty="0" smtClean="0"/>
              <a:t>Einnahmen; Fragen zu Mittelbündelung,  Innovations- </a:t>
            </a:r>
            <a:r>
              <a:rPr lang="de-DE" sz="2400" dirty="0" err="1" smtClean="0"/>
              <a:t>klausel</a:t>
            </a:r>
            <a:r>
              <a:rPr lang="de-DE" sz="2400" dirty="0"/>
              <a:t>, </a:t>
            </a:r>
            <a:r>
              <a:rPr lang="de-DE" sz="2400" dirty="0" smtClean="0"/>
              <a:t>vorliegenden Konzepten oder Umsetzungszeiträumen )</a:t>
            </a:r>
            <a:endParaRPr lang="de-DE" sz="2400" dirty="0"/>
          </a:p>
          <a:p>
            <a:pPr marL="342900" lvl="1" indent="-342900">
              <a:lnSpc>
                <a:spcPct val="100000"/>
              </a:lnSpc>
              <a:spcAft>
                <a:spcPts val="1200"/>
              </a:spcAft>
              <a:buFont typeface="Wingdings" panose="05000000000000000000" pitchFamily="2" charset="2"/>
              <a:buChar char="§"/>
            </a:pPr>
            <a:r>
              <a:rPr lang="de-DE" sz="2400" b="1" dirty="0" smtClean="0"/>
              <a:t>Neue Pflichtfelder </a:t>
            </a:r>
            <a:r>
              <a:rPr lang="de-DE" sz="2400" dirty="0" smtClean="0"/>
              <a:t>(z.B. Angaben zu den Zielen im Bereich Klimaschutz/ Klimaanpassung, Angaben zu den Zielen der Gesamtmaßnahme auch bei Fortsetzungsanträgen im Teil 1) </a:t>
            </a:r>
            <a:endParaRPr lang="de-DE" sz="2400" dirty="0"/>
          </a:p>
        </p:txBody>
      </p:sp>
    </p:spTree>
    <p:extLst>
      <p:ext uri="{BB962C8B-B14F-4D97-AF65-F5344CB8AC3E}">
        <p14:creationId xmlns:p14="http://schemas.microsoft.com/office/powerpoint/2010/main" val="663328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stretch>
            <a:fillRect/>
          </a:stretch>
        </p:blipFill>
        <p:spPr>
          <a:xfrm>
            <a:off x="675453" y="2667737"/>
            <a:ext cx="10896027" cy="2372218"/>
          </a:xfrm>
          <a:prstGeom prst="rect">
            <a:avLst/>
          </a:prstGeom>
          <a:ln w="15875">
            <a:solidFill>
              <a:schemeClr val="tx1"/>
            </a:solidFill>
          </a:ln>
        </p:spPr>
      </p:pic>
      <p:sp>
        <p:nvSpPr>
          <p:cNvPr id="7" name="Textplatzhalter 6">
            <a:extLst>
              <a:ext uri="{FF2B5EF4-FFF2-40B4-BE49-F238E27FC236}">
                <a16:creationId xmlns:a16="http://schemas.microsoft.com/office/drawing/2014/main" id="{E3F6868E-DFBC-AFA4-6430-BF5AFFF53BBA}"/>
              </a:ext>
            </a:extLst>
          </p:cNvPr>
          <p:cNvSpPr>
            <a:spLocks noGrp="1"/>
          </p:cNvSpPr>
          <p:nvPr>
            <p:ph type="body" sz="quarter" idx="15"/>
          </p:nvPr>
        </p:nvSpPr>
        <p:spPr>
          <a:xfrm>
            <a:off x="703783" y="392601"/>
            <a:ext cx="10327740" cy="805578"/>
          </a:xfrm>
        </p:spPr>
        <p:txBody>
          <a:bodyPr>
            <a:normAutofit/>
          </a:bodyPr>
          <a:lstStyle/>
          <a:p>
            <a:r>
              <a:rPr lang="de-DE" sz="2400" dirty="0" smtClean="0"/>
              <a:t>2. Hinweise </a:t>
            </a:r>
            <a:r>
              <a:rPr lang="de-DE" sz="2400" dirty="0"/>
              <a:t>zum Ausfüllen der </a:t>
            </a:r>
            <a:r>
              <a:rPr lang="de-DE" sz="2400" dirty="0" smtClean="0"/>
              <a:t>eBI</a:t>
            </a:r>
            <a:endParaRPr lang="de-DE" sz="2400" dirty="0"/>
          </a:p>
        </p:txBody>
      </p:sp>
      <p:sp>
        <p:nvSpPr>
          <p:cNvPr id="3" name="Textplatzhalter 2">
            <a:extLst>
              <a:ext uri="{FF2B5EF4-FFF2-40B4-BE49-F238E27FC236}">
                <a16:creationId xmlns:a16="http://schemas.microsoft.com/office/drawing/2014/main" id="{0B8CB6D6-02DB-0744-4CB8-16DBD4280D75}"/>
              </a:ext>
            </a:extLst>
          </p:cNvPr>
          <p:cNvSpPr>
            <a:spLocks noGrp="1"/>
          </p:cNvSpPr>
          <p:nvPr>
            <p:ph type="body" sz="quarter" idx="19"/>
          </p:nvPr>
        </p:nvSpPr>
        <p:spPr>
          <a:xfrm>
            <a:off x="703783" y="1723697"/>
            <a:ext cx="10867697" cy="4035972"/>
          </a:xfrm>
          <a:prstGeom prst="rect">
            <a:avLst/>
          </a:prstGeom>
        </p:spPr>
        <p:txBody>
          <a:bodyPr/>
          <a:lstStyle/>
          <a:p>
            <a:pPr lvl="1">
              <a:buNone/>
            </a:pPr>
            <a:endParaRPr lang="de-DE" dirty="0" smtClean="0"/>
          </a:p>
          <a:p>
            <a:pPr lvl="1">
              <a:buNone/>
            </a:pPr>
            <a:endParaRPr lang="de-DE" dirty="0"/>
          </a:p>
          <a:p>
            <a:pPr lvl="1">
              <a:buNone/>
            </a:pPr>
            <a:endParaRPr lang="de-DE" dirty="0"/>
          </a:p>
          <a:p>
            <a:pPr lvl="1">
              <a:buNone/>
            </a:pPr>
            <a:endParaRPr lang="de-DE" dirty="0"/>
          </a:p>
        </p:txBody>
      </p:sp>
      <p:sp>
        <p:nvSpPr>
          <p:cNvPr id="2" name="Fußzeilenplatzhalter 1">
            <a:extLst>
              <a:ext uri="{FF2B5EF4-FFF2-40B4-BE49-F238E27FC236}">
                <a16:creationId xmlns:a16="http://schemas.microsoft.com/office/drawing/2014/main" id="{DA43A70F-264B-3C3D-6F26-3DA1CCA663D1}"/>
              </a:ext>
            </a:extLst>
          </p:cNvPr>
          <p:cNvSpPr>
            <a:spLocks noGrp="1"/>
          </p:cNvSpPr>
          <p:nvPr>
            <p:ph type="ftr" sz="quarter" idx="20"/>
          </p:nvPr>
        </p:nvSpPr>
        <p:spPr/>
        <p:txBody>
          <a:bodyPr/>
          <a:lstStyle/>
          <a:p>
            <a:r>
              <a:rPr lang="de-DE" smtClean="0"/>
              <a:t>Information zu den Elektronischen Begleitinformationen Städtebauförderung </a:t>
            </a:r>
            <a:endParaRPr lang="de-DE" dirty="0"/>
          </a:p>
        </p:txBody>
      </p:sp>
      <p:sp>
        <p:nvSpPr>
          <p:cNvPr id="8" name="Textplatzhalter 2">
            <a:extLst>
              <a:ext uri="{FF2B5EF4-FFF2-40B4-BE49-F238E27FC236}">
                <a16:creationId xmlns:a16="http://schemas.microsoft.com/office/drawing/2014/main" id="{0B8CB6D6-02DB-0744-4CB8-16DBD4280D75}"/>
              </a:ext>
            </a:extLst>
          </p:cNvPr>
          <p:cNvSpPr txBox="1">
            <a:spLocks/>
          </p:cNvSpPr>
          <p:nvPr/>
        </p:nvSpPr>
        <p:spPr>
          <a:xfrm>
            <a:off x="762573" y="1170876"/>
            <a:ext cx="10609620" cy="4899723"/>
          </a:xfrm>
          <a:prstGeom prst="rect">
            <a:avLst/>
          </a:prstGeom>
        </p:spPr>
        <p:txBody>
          <a:bodyPr lIns="0" tIns="0" rIns="0" bIns="0"/>
          <a:lstStyle>
            <a:lvl1pPr marL="0" indent="0" algn="l" defTabSz="914400" rtl="0" eaLnBrk="1" latinLnBrk="0" hangingPunct="1">
              <a:lnSpc>
                <a:spcPct val="90000"/>
              </a:lnSpc>
              <a:spcBef>
                <a:spcPts val="0"/>
              </a:spcBef>
              <a:spcAft>
                <a:spcPts val="800"/>
              </a:spcAft>
              <a:buFontTx/>
              <a:buNone/>
              <a:defRPr sz="2000" b="1" i="0" kern="1200" cap="all" baseline="0">
                <a:solidFill>
                  <a:schemeClr val="tx1"/>
                </a:solidFill>
                <a:latin typeface="Arial Black" panose="020B0604020202020204" pitchFamily="34" charset="0"/>
                <a:ea typeface="+mn-ea"/>
                <a:cs typeface="Arial Black" panose="020B0604020202020204" pitchFamily="34" charset="0"/>
              </a:defRPr>
            </a:lvl1pPr>
            <a:lvl2pPr marL="0" indent="0" algn="l" defTabSz="914400" rtl="0" eaLnBrk="1" latinLnBrk="0" hangingPunct="1">
              <a:lnSpc>
                <a:spcPts val="2400"/>
              </a:lnSpc>
              <a:spcBef>
                <a:spcPts val="0"/>
              </a:spcBef>
              <a:spcAft>
                <a:spcPts val="800"/>
              </a:spcAft>
              <a:buFont typeface="Systemschrift Normal"/>
              <a:buChar char="_"/>
              <a:tabLst>
                <a:tab pos="144000" algn="l"/>
              </a:tabLst>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000"/>
              </a:spcBef>
              <a:spcAft>
                <a:spcPts val="0"/>
              </a:spcAft>
              <a:buFont typeface="Wingdings" panose="05000000000000000000" pitchFamily="2" charset="2"/>
              <a:buChar char="§"/>
            </a:pPr>
            <a:endParaRPr lang="de-DE" sz="2400" b="0" cap="none" dirty="0" smtClean="0">
              <a:latin typeface="+mn-lt"/>
              <a:cs typeface="+mn-cs"/>
            </a:endParaRPr>
          </a:p>
          <a:p>
            <a:pPr marL="457200" indent="-457200">
              <a:spcBef>
                <a:spcPts val="1000"/>
              </a:spcBef>
              <a:spcAft>
                <a:spcPts val="0"/>
              </a:spcAft>
              <a:buFont typeface="Wingdings" panose="05000000000000000000" pitchFamily="2" charset="2"/>
              <a:buChar char="§"/>
            </a:pPr>
            <a:r>
              <a:rPr lang="de-DE" sz="2400" b="0" cap="none" dirty="0" smtClean="0">
                <a:latin typeface="+mn-lt"/>
                <a:cs typeface="+mn-cs"/>
              </a:rPr>
              <a:t>Überarbeitete Kurzanleitung auf der Startseite der Begleitinformationen</a:t>
            </a:r>
            <a:endParaRPr lang="de-DE" sz="2400" b="0" cap="none" dirty="0">
              <a:latin typeface="+mn-lt"/>
              <a:cs typeface="+mn-cs"/>
            </a:endParaRPr>
          </a:p>
        </p:txBody>
      </p:sp>
      <p:sp>
        <p:nvSpPr>
          <p:cNvPr id="4" name="Rechteck 3"/>
          <p:cNvSpPr/>
          <p:nvPr/>
        </p:nvSpPr>
        <p:spPr>
          <a:xfrm flipV="1">
            <a:off x="11146666" y="3424462"/>
            <a:ext cx="427387" cy="3422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3769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8"/>
          </p:nvPr>
        </p:nvSpPr>
        <p:spPr>
          <a:xfrm>
            <a:off x="762573" y="1170876"/>
            <a:ext cx="10937883" cy="4899723"/>
          </a:xfrm>
        </p:spPr>
        <p:txBody>
          <a:bodyPr/>
          <a:lstStyle/>
          <a:p>
            <a:r>
              <a:rPr lang="de-DE" dirty="0" smtClean="0"/>
              <a:t> </a:t>
            </a:r>
            <a:endParaRPr lang="de-DE" dirty="0"/>
          </a:p>
        </p:txBody>
      </p:sp>
      <p:sp>
        <p:nvSpPr>
          <p:cNvPr id="3" name="Textplatzhalter 2"/>
          <p:cNvSpPr>
            <a:spLocks noGrp="1"/>
          </p:cNvSpPr>
          <p:nvPr>
            <p:ph type="body" sz="quarter" idx="15"/>
          </p:nvPr>
        </p:nvSpPr>
        <p:spPr>
          <a:xfrm>
            <a:off x="703783" y="392601"/>
            <a:ext cx="10279527" cy="477054"/>
          </a:xfrm>
        </p:spPr>
        <p:txBody>
          <a:bodyPr/>
          <a:lstStyle/>
          <a:p>
            <a:r>
              <a:rPr lang="de-DE" sz="2400" dirty="0" smtClean="0"/>
              <a:t>2. Hinweise </a:t>
            </a:r>
            <a:r>
              <a:rPr lang="de-DE" sz="2400" dirty="0"/>
              <a:t>zum Ausfüllen der eBI</a:t>
            </a:r>
          </a:p>
        </p:txBody>
      </p:sp>
      <p:sp>
        <p:nvSpPr>
          <p:cNvPr id="5" name="Fußzeilenplatzhalter 4"/>
          <p:cNvSpPr>
            <a:spLocks noGrp="1"/>
          </p:cNvSpPr>
          <p:nvPr>
            <p:ph type="ftr" sz="quarter" idx="20"/>
          </p:nvPr>
        </p:nvSpPr>
        <p:spPr/>
        <p:txBody>
          <a:bodyPr/>
          <a:lstStyle/>
          <a:p>
            <a:r>
              <a:rPr lang="de-DE" smtClean="0"/>
              <a:t>Information zu den Elektronischen Begleitinformationen Städtebauförderung </a:t>
            </a:r>
            <a:endParaRPr lang="de-DE" dirty="0"/>
          </a:p>
        </p:txBody>
      </p:sp>
      <p:sp>
        <p:nvSpPr>
          <p:cNvPr id="7" name="Textplatzhalter 6"/>
          <p:cNvSpPr>
            <a:spLocks noGrp="1"/>
          </p:cNvSpPr>
          <p:nvPr>
            <p:ph type="body" sz="quarter" idx="22"/>
          </p:nvPr>
        </p:nvSpPr>
        <p:spPr>
          <a:xfrm>
            <a:off x="872360" y="1170876"/>
            <a:ext cx="10300138" cy="4677206"/>
          </a:xfrm>
        </p:spPr>
        <p:txBody>
          <a:bodyPr/>
          <a:lstStyle/>
          <a:p>
            <a:pPr marL="0" indent="0">
              <a:buNone/>
            </a:pPr>
            <a:r>
              <a:rPr lang="de-DE" sz="2400" dirty="0" smtClean="0"/>
              <a:t>Seite 1 –  Allgemeine Angaben zur Gemeinde</a:t>
            </a:r>
          </a:p>
          <a:p>
            <a:endParaRPr lang="de-DE" sz="2400" dirty="0"/>
          </a:p>
          <a:p>
            <a:endParaRPr lang="de-DE" sz="2400" dirty="0" smtClean="0"/>
          </a:p>
          <a:p>
            <a:endParaRPr lang="de-DE" sz="2400" dirty="0"/>
          </a:p>
          <a:p>
            <a:endParaRPr lang="de-DE" sz="2400" dirty="0" smtClean="0"/>
          </a:p>
          <a:p>
            <a:endParaRPr lang="de-DE" sz="2400" dirty="0"/>
          </a:p>
          <a:p>
            <a:endParaRPr lang="de-DE" dirty="0" smtClean="0"/>
          </a:p>
          <a:p>
            <a:pPr>
              <a:buFont typeface="Wingdings" panose="05000000000000000000" pitchFamily="2" charset="2"/>
              <a:buChar char="§"/>
            </a:pPr>
            <a:endParaRPr lang="de-DE" dirty="0" smtClean="0"/>
          </a:p>
          <a:p>
            <a:pPr>
              <a:buFont typeface="Wingdings" panose="05000000000000000000" pitchFamily="2" charset="2"/>
              <a:buChar char="§"/>
            </a:pPr>
            <a:r>
              <a:rPr lang="de-DE" sz="2400" dirty="0" smtClean="0"/>
              <a:t>Felder sind </a:t>
            </a:r>
            <a:r>
              <a:rPr lang="de-DE" sz="2400" b="1" dirty="0" smtClean="0"/>
              <a:t>vorausgefüllt</a:t>
            </a:r>
            <a:r>
              <a:rPr lang="de-DE" sz="2400" dirty="0" smtClean="0"/>
              <a:t> - Bitte prüfen</a:t>
            </a:r>
          </a:p>
          <a:p>
            <a:pPr>
              <a:buFont typeface="Wingdings" panose="05000000000000000000" pitchFamily="2" charset="2"/>
              <a:buChar char="§"/>
            </a:pPr>
            <a:r>
              <a:rPr lang="de-DE" sz="2400" dirty="0" smtClean="0"/>
              <a:t>Einwohnerzahl ergänzen</a:t>
            </a:r>
            <a:endParaRPr lang="de-DE" sz="2400" dirty="0"/>
          </a:p>
        </p:txBody>
      </p:sp>
      <p:pic>
        <p:nvPicPr>
          <p:cNvPr id="4" name="Grafik 3"/>
          <p:cNvPicPr>
            <a:picLocks noChangeAspect="1"/>
          </p:cNvPicPr>
          <p:nvPr/>
        </p:nvPicPr>
        <p:blipFill>
          <a:blip r:embed="rId2"/>
          <a:stretch>
            <a:fillRect/>
          </a:stretch>
        </p:blipFill>
        <p:spPr>
          <a:xfrm>
            <a:off x="2377669" y="1777061"/>
            <a:ext cx="6931753" cy="3072650"/>
          </a:xfrm>
          <a:prstGeom prst="rect">
            <a:avLst/>
          </a:prstGeom>
          <a:ln w="15875">
            <a:solidFill>
              <a:schemeClr val="tx1"/>
            </a:solidFill>
          </a:ln>
        </p:spPr>
      </p:pic>
      <p:sp>
        <p:nvSpPr>
          <p:cNvPr id="6" name="Textfeld 5"/>
          <p:cNvSpPr txBox="1"/>
          <p:nvPr/>
        </p:nvSpPr>
        <p:spPr>
          <a:xfrm>
            <a:off x="5726182" y="3620737"/>
            <a:ext cx="2028497" cy="369332"/>
          </a:xfrm>
          <a:prstGeom prst="rect">
            <a:avLst/>
          </a:prstGeom>
          <a:solidFill>
            <a:schemeClr val="bg1"/>
          </a:solidFill>
        </p:spPr>
        <p:txBody>
          <a:bodyPr wrap="square" rtlCol="0">
            <a:spAutoFit/>
          </a:bodyPr>
          <a:lstStyle/>
          <a:p>
            <a:r>
              <a:rPr lang="de-DE" b="1" dirty="0" smtClean="0">
                <a:solidFill>
                  <a:srgbClr val="FF0000"/>
                </a:solidFill>
              </a:rPr>
              <a:t>neu</a:t>
            </a:r>
            <a:endParaRPr lang="de-DE" b="1" dirty="0">
              <a:solidFill>
                <a:srgbClr val="FF0000"/>
              </a:solidFill>
            </a:endParaRPr>
          </a:p>
        </p:txBody>
      </p:sp>
      <p:sp>
        <p:nvSpPr>
          <p:cNvPr id="9" name="Textfeld 8"/>
          <p:cNvSpPr txBox="1"/>
          <p:nvPr/>
        </p:nvSpPr>
        <p:spPr>
          <a:xfrm>
            <a:off x="5726181" y="3213554"/>
            <a:ext cx="2028497" cy="369332"/>
          </a:xfrm>
          <a:prstGeom prst="rect">
            <a:avLst/>
          </a:prstGeom>
          <a:solidFill>
            <a:schemeClr val="bg1"/>
          </a:solidFill>
        </p:spPr>
        <p:txBody>
          <a:bodyPr wrap="square" rtlCol="0">
            <a:spAutoFit/>
          </a:bodyPr>
          <a:lstStyle/>
          <a:p>
            <a:endParaRPr lang="de-DE" b="1" dirty="0">
              <a:solidFill>
                <a:srgbClr val="FF0000"/>
              </a:solidFill>
            </a:endParaRPr>
          </a:p>
        </p:txBody>
      </p:sp>
      <p:sp>
        <p:nvSpPr>
          <p:cNvPr id="11" name="Textfeld 10"/>
          <p:cNvSpPr txBox="1"/>
          <p:nvPr/>
        </p:nvSpPr>
        <p:spPr>
          <a:xfrm>
            <a:off x="5726181" y="4017719"/>
            <a:ext cx="3509488" cy="339013"/>
          </a:xfrm>
          <a:prstGeom prst="rect">
            <a:avLst/>
          </a:prstGeom>
          <a:solidFill>
            <a:schemeClr val="bg1"/>
          </a:solidFill>
        </p:spPr>
        <p:txBody>
          <a:bodyPr wrap="square" rtlCol="0">
            <a:spAutoFit/>
          </a:bodyPr>
          <a:lstStyle/>
          <a:p>
            <a:endParaRPr lang="de-DE" b="1" dirty="0">
              <a:solidFill>
                <a:srgbClr val="FF0000"/>
              </a:solidFill>
            </a:endParaRPr>
          </a:p>
        </p:txBody>
      </p:sp>
    </p:spTree>
    <p:extLst>
      <p:ext uri="{BB962C8B-B14F-4D97-AF65-F5344CB8AC3E}">
        <p14:creationId xmlns:p14="http://schemas.microsoft.com/office/powerpoint/2010/main" val="4116346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extfolie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A779E070CA6147448B15010A99E1DEC3" ma:contentTypeVersion="1" ma:contentTypeDescription="Ein neues Dokument erstellen." ma:contentTypeScope="" ma:versionID="2d77f932c7d7bd5a49b4a9d5644ed3e2">
  <xsd:schema xmlns:xsd="http://www.w3.org/2001/XMLSchema" xmlns:xs="http://www.w3.org/2001/XMLSchema" xmlns:p="http://schemas.microsoft.com/office/2006/metadata/properties" xmlns:ns2="de88d57c-9527-410c-8622-5a6a08589487" targetNamespace="http://schemas.microsoft.com/office/2006/metadata/properties" ma:root="true" ma:fieldsID="9fe8f20413e496b37cd9922e1db1838c" ns2:_="">
    <xsd:import namespace="de88d57c-9527-410c-8622-5a6a0858948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88d57c-9527-410c-8622-5a6a08589487" elementFormDefault="qualified">
    <xsd:import namespace="http://schemas.microsoft.com/office/2006/documentManagement/types"/>
    <xsd:import namespace="http://schemas.microsoft.com/office/infopath/2007/PartnerControls"/>
    <xsd:element name="SharedWithUsers" ma:index="8" nillable="true" ma:displayName="Freigegeben fü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E5AD6C-7216-4ECD-A78A-52C38FF9FC51}">
  <ds:schemaRefs>
    <ds:schemaRef ds:uri="http://schemas.microsoft.com/sharepoint/v3/contenttype/forms"/>
  </ds:schemaRefs>
</ds:datastoreItem>
</file>

<file path=customXml/itemProps2.xml><?xml version="1.0" encoding="utf-8"?>
<ds:datastoreItem xmlns:ds="http://schemas.openxmlformats.org/officeDocument/2006/customXml" ds:itemID="{23784551-BB26-4270-AFF0-5BA12345F902}">
  <ds:schemaRefs>
    <ds:schemaRef ds:uri="de88d57c-9527-410c-8622-5a6a08589487"/>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76D1BB09-3CF2-40DA-A890-1CAB671297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88d57c-9527-410c-8622-5a6a085894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1801</Words>
  <Application>Microsoft Office PowerPoint</Application>
  <PresentationFormat>Breitbild</PresentationFormat>
  <Paragraphs>321</Paragraphs>
  <Slides>33</Slides>
  <Notes>10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33</vt:i4>
      </vt:variant>
    </vt:vector>
  </HeadingPairs>
  <TitlesOfParts>
    <vt:vector size="39" baseType="lpstr">
      <vt:lpstr>Arial</vt:lpstr>
      <vt:lpstr>Arial Black</vt:lpstr>
      <vt:lpstr>Calibri</vt:lpstr>
      <vt:lpstr>Systemschrift Normal</vt:lpstr>
      <vt:lpstr>Wingdings</vt:lpstr>
      <vt:lpstr>Textfolien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Carola Sels</dc:creator>
  <cp:lastModifiedBy>Kittel, Andrea - SMR</cp:lastModifiedBy>
  <cp:revision>399</cp:revision>
  <cp:lastPrinted>2025-05-09T13:46:34Z</cp:lastPrinted>
  <dcterms:created xsi:type="dcterms:W3CDTF">2023-05-24T13:01:54Z</dcterms:created>
  <dcterms:modified xsi:type="dcterms:W3CDTF">2025-05-12T07:20:20Z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0x010100A779E070CA6147448B15010A99E1DEC3</vt:lpwstr>
  </property>
</Properties>
</file>